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75" r:id="rId3"/>
    <p:sldId id="304" r:id="rId4"/>
    <p:sldId id="263" r:id="rId5"/>
    <p:sldId id="288" r:id="rId6"/>
    <p:sldId id="290" r:id="rId7"/>
    <p:sldId id="305" r:id="rId8"/>
    <p:sldId id="309" r:id="rId9"/>
    <p:sldId id="293" r:id="rId10"/>
    <p:sldId id="306" r:id="rId11"/>
    <p:sldId id="310" r:id="rId12"/>
    <p:sldId id="295" r:id="rId13"/>
    <p:sldId id="297" r:id="rId14"/>
    <p:sldId id="307" r:id="rId15"/>
    <p:sldId id="311" r:id="rId16"/>
    <p:sldId id="300" r:id="rId17"/>
    <p:sldId id="308" r:id="rId18"/>
    <p:sldId id="312" r:id="rId19"/>
    <p:sldId id="302" r:id="rId20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Boulder" panose="02020500000000000000"/>
      <p:regular r:id="rId24"/>
    </p:embeddedFont>
    <p:embeddedFont>
      <p:font typeface="Franklin Gothic Medium" panose="020B060302010202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E43F"/>
    <a:srgbClr val="1C1C1C"/>
    <a:srgbClr val="7A3A00"/>
    <a:srgbClr val="ABABAB"/>
    <a:srgbClr val="6FAA2D"/>
    <a:srgbClr val="D3FE94"/>
    <a:srgbClr val="CAFE7E"/>
    <a:srgbClr val="B6FE4B"/>
    <a:srgbClr val="DADEEE"/>
    <a:srgbClr val="86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988" autoAdjust="0"/>
  </p:normalViewPr>
  <p:slideViewPr>
    <p:cSldViewPr>
      <p:cViewPr>
        <p:scale>
          <a:sx n="100" d="100"/>
          <a:sy n="100" d="100"/>
        </p:scale>
        <p:origin x="-203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3145710" y="1750323"/>
            <a:ext cx="2977306" cy="3057775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25" y="3170721"/>
            <a:ext cx="4202772" cy="2544279"/>
          </a:xfrm>
          <a:prstGeom prst="rect">
            <a:avLst/>
          </a:prstGeom>
        </p:spPr>
      </p:pic>
      <p:grpSp>
        <p:nvGrpSpPr>
          <p:cNvPr id="9" name="sml_box"/>
          <p:cNvGrpSpPr/>
          <p:nvPr/>
        </p:nvGrpSpPr>
        <p:grpSpPr>
          <a:xfrm>
            <a:off x="6211455" y="2559906"/>
            <a:ext cx="2092287" cy="1981922"/>
            <a:chOff x="6191250" y="2102308"/>
            <a:chExt cx="2476500" cy="2345868"/>
          </a:xfrm>
        </p:grpSpPr>
        <p:pic>
          <p:nvPicPr>
            <p:cNvPr id="41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40" name="Rectangle: Rounded Corners 39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7974" y="2556256"/>
              <a:ext cx="2219243" cy="106078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endParaRPr lang="en-US" sz="32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  <a:p>
              <a:pPr algn="ctr">
                <a:lnSpc>
                  <a:spcPts val="1950"/>
                </a:lnSpc>
              </a:pPr>
              <a:r>
                <a:rPr lang="en-US" sz="320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NLTH</a:t>
              </a:r>
            </a:p>
            <a:p>
              <a:pPr algn="ctr">
                <a:lnSpc>
                  <a:spcPts val="1950"/>
                </a:lnSpc>
              </a:pPr>
              <a:endParaRPr lang="en-US" sz="3200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4" name="Rectangle: Rounded Corners 3"/>
          <p:cNvSpPr/>
          <p:nvPr/>
        </p:nvSpPr>
        <p:spPr>
          <a:xfrm rot="2700000">
            <a:off x="3145710" y="1734157"/>
            <a:ext cx="2977306" cy="3057775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main_text"/>
          <p:cNvSpPr txBox="1"/>
          <p:nvPr/>
        </p:nvSpPr>
        <p:spPr>
          <a:xfrm>
            <a:off x="2899670" y="2697466"/>
            <a:ext cx="3476416" cy="12977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8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OSCE</a:t>
            </a:r>
            <a:r>
              <a:rPr lang="en-US" sz="45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ts val="4700"/>
              </a:lnSpc>
            </a:pPr>
            <a:r>
              <a:rPr lang="en-US" sz="36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May</a:t>
            </a:r>
            <a:r>
              <a:rPr lang="en-US" sz="36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2017</a:t>
            </a:r>
            <a:endParaRPr lang="en-US" sz="1350" dirty="0">
              <a:solidFill>
                <a:schemeClr val="tx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8594 0.00254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8593 0.00254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4 L -0.08524 -0.00254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68716" y="3539564"/>
            <a:ext cx="33942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will you do if the patient refuses further investigations?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2044" y="2159627"/>
            <a:ext cx="35317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other investigations can help to confirm the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661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the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X-ray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findings and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Q3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Q3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Q3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28" name="Title"/>
          <p:cNvSpPr txBox="1"/>
          <p:nvPr/>
        </p:nvSpPr>
        <p:spPr>
          <a:xfrm>
            <a:off x="950053" y="5348938"/>
            <a:ext cx="7238999" cy="10963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 38-year old Venezuelan lady was brought in by custom for physical examination </a:t>
            </a:r>
            <a:endParaRPr lang="en-US" sz="2800" dirty="0">
              <a:solidFill>
                <a:srgbClr val="32928E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ge rectangle"/>
          <p:cNvSpPr/>
          <p:nvPr/>
        </p:nvSpPr>
        <p:spPr>
          <a:xfrm>
            <a:off x="1107281" y="2571750"/>
            <a:ext cx="6915150" cy="3524250"/>
          </a:xfrm>
          <a:prstGeom prst="roundRect">
            <a:avLst>
              <a:gd name="adj" fmla="val 7710"/>
            </a:avLst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main_text"/>
          <p:cNvSpPr txBox="1"/>
          <p:nvPr/>
        </p:nvSpPr>
        <p:spPr>
          <a:xfrm>
            <a:off x="1914525" y="4048289"/>
            <a:ext cx="5295900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X-ray: 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repeated geometric pattern, double condom sign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Diagnosis: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Body packing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>
                <a:solidFill>
                  <a:srgbClr val="9EE43F"/>
                </a:solidFill>
                <a:latin typeface="Franklin Gothic Medium" panose="020B0603020102020204" pitchFamily="34" charset="0"/>
              </a:rPr>
              <a:t>O</a:t>
            </a:r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ther investigations: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US abdomen, CT abdomen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Management: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Stayed in AED for inspection of stool</a:t>
            </a:r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 rot="2700000">
            <a:off x="3294758" y="1062496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4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93002" y="1610436"/>
            <a:ext cx="1820668" cy="1724630"/>
            <a:chOff x="6191250" y="2102308"/>
            <a:chExt cx="2476500" cy="2345868"/>
          </a:xfrm>
        </p:grpSpPr>
        <p:pic>
          <p:nvPicPr>
            <p:cNvPr id="2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4" dirty="0">
                <a:solidFill>
                  <a:prstClr val="white"/>
                </a:solidFill>
              </a:endParaRPr>
            </a:p>
          </p:txBody>
        </p:sp>
        <p:sp>
          <p:nvSpPr>
            <p:cNvPr id="22" name="subtitle"/>
            <p:cNvSpPr txBox="1"/>
            <p:nvPr/>
          </p:nvSpPr>
          <p:spPr>
            <a:xfrm>
              <a:off x="6345270" y="2820162"/>
              <a:ext cx="2219243" cy="5249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3600" dirty="0" smtClean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>Q3</a:t>
              </a:r>
              <a:endParaRPr lang="en-US" sz="20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pic>
        <p:nvPicPr>
          <p:cNvPr id="23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5" y="2209800"/>
            <a:ext cx="3258126" cy="1972409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 rot="2700000">
            <a:off x="3294758" y="1048378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48" tIns="39625" rIns="79248" bIns="39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4" dirty="0">
              <a:solidFill>
                <a:prstClr val="white"/>
              </a:solidFill>
            </a:endParaRPr>
          </a:p>
        </p:txBody>
      </p:sp>
      <p:sp>
        <p:nvSpPr>
          <p:cNvPr id="25" name="main_title"/>
          <p:cNvSpPr txBox="1"/>
          <p:nvPr/>
        </p:nvSpPr>
        <p:spPr>
          <a:xfrm>
            <a:off x="3101295" y="1569556"/>
            <a:ext cx="2695032" cy="15927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Body Packer (Liquid cocaine)</a:t>
            </a:r>
            <a:endParaRPr lang="en-US" sz="3200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8593 0.00255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8594 0.0025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5 L -0.08524 -0.00255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4154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8" y="990600"/>
            <a:ext cx="4876801" cy="48768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9191" y="3558614"/>
            <a:ext cx="33942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</a:t>
            </a:r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is the commonest underlying cause?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2045" y="2169152"/>
            <a:ext cx="33793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other investigations can help to confirm the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6186" y="799528"/>
            <a:ext cx="29044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the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CT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findings and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Q4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Q4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Q4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29" name="Title"/>
          <p:cNvSpPr txBox="1"/>
          <p:nvPr/>
        </p:nvSpPr>
        <p:spPr>
          <a:xfrm>
            <a:off x="950053" y="5348938"/>
            <a:ext cx="7238999" cy="10963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Referred by GP for management of a 64-year old lady with one month history of headache </a:t>
            </a:r>
            <a:endParaRPr lang="en-US" sz="2800" dirty="0">
              <a:solidFill>
                <a:srgbClr val="32928E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ge rectangle"/>
          <p:cNvSpPr/>
          <p:nvPr/>
        </p:nvSpPr>
        <p:spPr>
          <a:xfrm>
            <a:off x="1107281" y="2571750"/>
            <a:ext cx="6915150" cy="3524250"/>
          </a:xfrm>
          <a:prstGeom prst="roundRect">
            <a:avLst>
              <a:gd name="adj" fmla="val 7710"/>
            </a:avLst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main_text"/>
          <p:cNvSpPr txBox="1"/>
          <p:nvPr/>
        </p:nvSpPr>
        <p:spPr>
          <a:xfrm>
            <a:off x="1855959" y="3771900"/>
            <a:ext cx="5411616" cy="23391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CT signs of SAH:</a:t>
            </a:r>
          </a:p>
          <a:p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- blood in the basilar cisterns</a:t>
            </a:r>
          </a:p>
          <a:p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- </a:t>
            </a:r>
            <a:r>
              <a:rPr lang="en-US" sz="1600" dirty="0" err="1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isodense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basilar cisterns</a:t>
            </a:r>
          </a:p>
          <a:p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- hydrocephalus (temporal horns of lateral ventricles)</a:t>
            </a:r>
          </a:p>
          <a:p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- reflux of blood into 4</a:t>
            </a:r>
            <a:r>
              <a:rPr lang="en-US" sz="1600" baseline="300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th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ventricle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Other investigation: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LP (bloody CSF Vs </a:t>
            </a:r>
            <a:r>
              <a:rPr lang="en-US" sz="1600" dirty="0" err="1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xanthochromia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)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Commonest cause: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rupture or leaking of cerebral aneurysm</a:t>
            </a:r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 rot="2700000">
            <a:off x="3294758" y="1062496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4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93002" y="1610436"/>
            <a:ext cx="1820668" cy="1724630"/>
            <a:chOff x="6191250" y="2102308"/>
            <a:chExt cx="2476500" cy="2345868"/>
          </a:xfrm>
        </p:grpSpPr>
        <p:pic>
          <p:nvPicPr>
            <p:cNvPr id="2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4" dirty="0">
                <a:solidFill>
                  <a:prstClr val="white"/>
                </a:solidFill>
              </a:endParaRPr>
            </a:p>
          </p:txBody>
        </p:sp>
        <p:sp>
          <p:nvSpPr>
            <p:cNvPr id="22" name="subtitle"/>
            <p:cNvSpPr txBox="1"/>
            <p:nvPr/>
          </p:nvSpPr>
          <p:spPr>
            <a:xfrm>
              <a:off x="6345270" y="2820162"/>
              <a:ext cx="2219243" cy="5249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3600" dirty="0" smtClean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>Q4</a:t>
              </a:r>
              <a:endParaRPr lang="en-US" sz="20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pic>
        <p:nvPicPr>
          <p:cNvPr id="23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5" y="2209800"/>
            <a:ext cx="3258126" cy="1972409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 rot="2700000">
            <a:off x="3294758" y="1048378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48" tIns="39625" rIns="79248" bIns="39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4" dirty="0">
              <a:solidFill>
                <a:prstClr val="white"/>
              </a:solidFill>
            </a:endParaRPr>
          </a:p>
        </p:txBody>
      </p:sp>
      <p:sp>
        <p:nvSpPr>
          <p:cNvPr id="25" name="main_title"/>
          <p:cNvSpPr txBox="1"/>
          <p:nvPr/>
        </p:nvSpPr>
        <p:spPr>
          <a:xfrm>
            <a:off x="3101295" y="1741006"/>
            <a:ext cx="2695032" cy="1063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Subarachnoid Bleeding</a:t>
            </a:r>
            <a:endParaRPr lang="en-US" sz="3200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8593 0.00255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8594 0.0025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5 L -0.08524 -0.00255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53" y="152400"/>
            <a:ext cx="636349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7840" y="3672914"/>
            <a:ext cx="359561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How will you manage this patient?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02519" y="2169152"/>
            <a:ext cx="35317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other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investigation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can help to confirm the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661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x-ray findings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and </a:t>
            </a:r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possible common causes?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Q5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Q5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Q5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28" name="Title"/>
          <p:cNvSpPr txBox="1"/>
          <p:nvPr/>
        </p:nvSpPr>
        <p:spPr>
          <a:xfrm>
            <a:off x="638176" y="5348938"/>
            <a:ext cx="7848599" cy="1143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Nurse reported to you that a 80-year-old gentleman got repeat vomiting during EMW stay</a:t>
            </a:r>
            <a:endParaRPr lang="en-US" sz="2800" dirty="0">
              <a:solidFill>
                <a:srgbClr val="32928E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ge rectangle"/>
          <p:cNvSpPr/>
          <p:nvPr/>
        </p:nvSpPr>
        <p:spPr>
          <a:xfrm>
            <a:off x="1107281" y="2571750"/>
            <a:ext cx="6915150" cy="3524250"/>
          </a:xfrm>
          <a:prstGeom prst="roundRect">
            <a:avLst>
              <a:gd name="adj" fmla="val 7710"/>
            </a:avLst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 rot="2700000">
            <a:off x="3294758" y="1062496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4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93002" y="1610436"/>
            <a:ext cx="1820668" cy="1724630"/>
            <a:chOff x="6191250" y="2102308"/>
            <a:chExt cx="2476500" cy="2345868"/>
          </a:xfrm>
        </p:grpSpPr>
        <p:pic>
          <p:nvPicPr>
            <p:cNvPr id="2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4" dirty="0">
                <a:solidFill>
                  <a:prstClr val="white"/>
                </a:solidFill>
              </a:endParaRPr>
            </a:p>
          </p:txBody>
        </p:sp>
        <p:sp>
          <p:nvSpPr>
            <p:cNvPr id="22" name="subtitle"/>
            <p:cNvSpPr txBox="1"/>
            <p:nvPr/>
          </p:nvSpPr>
          <p:spPr>
            <a:xfrm>
              <a:off x="6345270" y="2820162"/>
              <a:ext cx="2219243" cy="5249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3600" dirty="0" smtClean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>Q5</a:t>
              </a:r>
              <a:endParaRPr lang="en-US" sz="20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pic>
        <p:nvPicPr>
          <p:cNvPr id="23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5" y="2209800"/>
            <a:ext cx="3258126" cy="1972409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 rot="2700000">
            <a:off x="3294758" y="1048378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48" tIns="39625" rIns="79248" bIns="39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4" dirty="0">
              <a:solidFill>
                <a:prstClr val="white"/>
              </a:solidFill>
            </a:endParaRPr>
          </a:p>
        </p:txBody>
      </p:sp>
      <p:sp>
        <p:nvSpPr>
          <p:cNvPr id="25" name="main_title"/>
          <p:cNvSpPr txBox="1"/>
          <p:nvPr/>
        </p:nvSpPr>
        <p:spPr>
          <a:xfrm>
            <a:off x="3101295" y="1371600"/>
            <a:ext cx="2695032" cy="15927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Gastric</a:t>
            </a:r>
          </a:p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Outlet Obstruction</a:t>
            </a:r>
            <a:endParaRPr lang="en-US" sz="3200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12" name="main_text"/>
          <p:cNvSpPr txBox="1"/>
          <p:nvPr/>
        </p:nvSpPr>
        <p:spPr>
          <a:xfrm>
            <a:off x="1952625" y="4048289"/>
            <a:ext cx="5240008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X-ray: 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right staghorn stone &amp; gastric dilatation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Causes: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malignant (CA pancreas) &amp; non-malignant (PU)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>
                <a:solidFill>
                  <a:srgbClr val="9EE43F"/>
                </a:solidFill>
                <a:latin typeface="Franklin Gothic Medium" panose="020B0603020102020204" pitchFamily="34" charset="0"/>
              </a:rPr>
              <a:t>O</a:t>
            </a:r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ther investigations: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CT abdomen (with contrast)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Management: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RT insertion, NS infusion</a:t>
            </a:r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8593 0.00255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8594 0.0025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5 L -0.08524 -0.00255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098" name="Picture 2" descr="C:\Users\mhm301\AppData\Local\Microsoft\Windows\Temporary Internet Files\Content.Outlook\8K8Z14CR\IMG_6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41300"/>
            <a:ext cx="478155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D:\mhm301\Pictures\shoulder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6859"/>
          <a:stretch/>
        </p:blipFill>
        <p:spPr bwMode="auto">
          <a:xfrm>
            <a:off x="3125570" y="1109951"/>
            <a:ext cx="6018429" cy="46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hm301\Pictures\shoulder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r="14865"/>
          <a:stretch/>
        </p:blipFill>
        <p:spPr bwMode="auto">
          <a:xfrm>
            <a:off x="16779" y="1109950"/>
            <a:ext cx="2978092" cy="46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3000" y="3669268"/>
            <a:ext cx="3429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are the associate injuries?</a:t>
            </a:r>
            <a:endParaRPr lang="en-US" sz="1400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02519" y="2292977"/>
            <a:ext cx="353170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How will you manage this patient?</a:t>
            </a:r>
            <a:endParaRPr lang="en-US" altLang="zh-HK" dirty="0">
              <a:solidFill>
                <a:schemeClr val="accent2">
                  <a:lumMod val="20000"/>
                  <a:lumOff val="80000"/>
                </a:scheme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86661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What are the X-ray findings and diagnosis?</a:t>
            </a:r>
            <a:endParaRPr lang="en-US" altLang="zh-HK" dirty="0">
              <a:solidFill>
                <a:schemeClr val="accent2">
                  <a:lumMod val="20000"/>
                  <a:lumOff val="80000"/>
                </a:scheme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Q1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Q1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Q1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38" name="Title"/>
          <p:cNvSpPr txBox="1"/>
          <p:nvPr/>
        </p:nvSpPr>
        <p:spPr>
          <a:xfrm>
            <a:off x="950051" y="5317001"/>
            <a:ext cx="7238999" cy="1143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 25-year-old lady presented with left shoulder pain after sustained left shoulder contusion</a:t>
            </a:r>
            <a:endParaRPr lang="en-US" sz="2800" dirty="0">
              <a:solidFill>
                <a:schemeClr val="accent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ge rectangle"/>
          <p:cNvSpPr/>
          <p:nvPr/>
        </p:nvSpPr>
        <p:spPr>
          <a:xfrm>
            <a:off x="1107281" y="2571750"/>
            <a:ext cx="6915150" cy="3524250"/>
          </a:xfrm>
          <a:prstGeom prst="roundRect">
            <a:avLst>
              <a:gd name="adj" fmla="val 7710"/>
            </a:avLst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main_text"/>
          <p:cNvSpPr txBox="1"/>
          <p:nvPr/>
        </p:nvSpPr>
        <p:spPr>
          <a:xfrm>
            <a:off x="1732134" y="3933825"/>
            <a:ext cx="5677064" cy="19543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X-ray: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light bulb sign and rim sign (widened joint space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)</a:t>
            </a:r>
          </a:p>
          <a:p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Management: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sedation and closed reduction</a:t>
            </a:r>
          </a:p>
          <a:p>
            <a:endParaRPr lang="en-US" altLang="zh-HK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altLang="zh-HK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Associated injuries: </a:t>
            </a:r>
            <a:r>
              <a:rPr lang="en-US" altLang="zh-HK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tuberosity </a:t>
            </a:r>
            <a:r>
              <a:rPr lang="en-US" altLang="zh-HK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and surgical neck fractures of the </a:t>
            </a:r>
            <a:r>
              <a:rPr lang="en-US" altLang="zh-HK" sz="16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humerus</a:t>
            </a:r>
            <a:r>
              <a:rPr lang="en-US" altLang="zh-HK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reverse Hill-Sachs lesions, and injuries to the </a:t>
            </a:r>
            <a:r>
              <a:rPr lang="en-US" altLang="zh-HK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labrum and rotator cuff 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Boulder" pitchFamily="2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 rot="2700000">
            <a:off x="3294758" y="1062496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4"/>
          </a:p>
        </p:txBody>
      </p:sp>
      <p:grpSp>
        <p:nvGrpSpPr>
          <p:cNvPr id="15" name="Group 14"/>
          <p:cNvGrpSpPr/>
          <p:nvPr/>
        </p:nvGrpSpPr>
        <p:grpSpPr>
          <a:xfrm>
            <a:off x="5693002" y="1610436"/>
            <a:ext cx="1820668" cy="1724630"/>
            <a:chOff x="6191250" y="2102308"/>
            <a:chExt cx="2476500" cy="2345868"/>
          </a:xfrm>
        </p:grpSpPr>
        <p:pic>
          <p:nvPicPr>
            <p:cNvPr id="2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4" dirty="0"/>
            </a:p>
          </p:txBody>
        </p:sp>
        <p:sp>
          <p:nvSpPr>
            <p:cNvPr id="22" name="subtitle"/>
            <p:cNvSpPr txBox="1"/>
            <p:nvPr/>
          </p:nvSpPr>
          <p:spPr>
            <a:xfrm>
              <a:off x="6345270" y="2820162"/>
              <a:ext cx="2219243" cy="5249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3600" dirty="0" smtClean="0">
                  <a:solidFill>
                    <a:schemeClr val="tx2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>Q1</a:t>
              </a:r>
              <a:endParaRPr lang="en-US" sz="2000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pic>
        <p:nvPicPr>
          <p:cNvPr id="23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5" y="2209800"/>
            <a:ext cx="3258126" cy="1972409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 rot="2700000">
            <a:off x="3294758" y="1048378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48" tIns="39625" rIns="79248" bIns="39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4" dirty="0"/>
          </a:p>
        </p:txBody>
      </p:sp>
      <p:sp>
        <p:nvSpPr>
          <p:cNvPr id="25" name="main_title"/>
          <p:cNvSpPr txBox="1"/>
          <p:nvPr/>
        </p:nvSpPr>
        <p:spPr>
          <a:xfrm>
            <a:off x="3101295" y="1455256"/>
            <a:ext cx="2695032" cy="15927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Posterior shoulder dislocation</a:t>
            </a:r>
            <a:endParaRPr lang="en-US" sz="3200" dirty="0">
              <a:solidFill>
                <a:schemeClr val="tx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8593 0.00255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8594 0.0025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5 L -0.08524 -0.00255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0" name="Picture 2" descr="D:\mhm301\Pictures\shoulder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 bwMode="auto">
          <a:xfrm>
            <a:off x="3125571" y="1055173"/>
            <a:ext cx="6018429" cy="44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mhm301\Pictures\shoulder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73"/>
            <a:ext cx="3010423" cy="44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4"/>
          <p:cNvSpPr txBox="1"/>
          <p:nvPr/>
        </p:nvSpPr>
        <p:spPr>
          <a:xfrm>
            <a:off x="2735256" y="6446826"/>
            <a:ext cx="366139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n w="15875">
                  <a:noFill/>
                  <a:round/>
                </a:ln>
                <a:latin typeface="Franklin Gothic Medium" panose="020B0603020102020204" pitchFamily="34" charset="0"/>
              </a:rPr>
              <a:t>( </a:t>
            </a:r>
            <a:r>
              <a:rPr lang="en-US" sz="1500" b="1" dirty="0" smtClean="0">
                <a:ln w="15875">
                  <a:noFill/>
                  <a:round/>
                </a:ln>
                <a:latin typeface="Franklin Gothic Medium" panose="020B0603020102020204" pitchFamily="34" charset="0"/>
              </a:rPr>
              <a:t>Post reduction)</a:t>
            </a:r>
            <a:endParaRPr lang="en-US" sz="1500" b="1" dirty="0">
              <a:ln w="15875">
                <a:noFill/>
                <a:round/>
              </a:ln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074" name="Picture 2" descr="D:\mhm301\Pictures\IMG_6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" y="994873"/>
            <a:ext cx="8851370" cy="48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4919907"/>
            <a:ext cx="9144000" cy="1938092"/>
          </a:xfrm>
          <a:prstGeom prst="rect">
            <a:avLst/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4331972" y="350641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4">
                  <a:lumMod val="50000"/>
                </a:schemeClr>
              </a:gs>
              <a:gs pos="43000">
                <a:schemeClr val="accent4"/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7839" y="3672914"/>
            <a:ext cx="32707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What is the definite treatment?</a:t>
            </a:r>
            <a:endParaRPr lang="en-US" dirty="0">
              <a:solidFill>
                <a:prstClr val="black"/>
              </a:solidFill>
              <a:latin typeface="Boulder" pitchFamily="2" charset="0"/>
            </a:endParaRPr>
          </a:p>
        </p:txBody>
      </p:sp>
      <p:sp>
        <p:nvSpPr>
          <p:cNvPr id="82" name="Rectangle 1"/>
          <p:cNvSpPr/>
          <p:nvPr/>
        </p:nvSpPr>
        <p:spPr>
          <a:xfrm>
            <a:off x="2975527" y="2107431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2">
                  <a:lumMod val="75000"/>
                </a:schemeClr>
              </a:gs>
              <a:gs pos="43000">
                <a:schemeClr val="accent2">
                  <a:lumMod val="94000"/>
                  <a:lumOff val="6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2044" y="2292977"/>
            <a:ext cx="353170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How will you manage this patient?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566230" y="737805"/>
            <a:ext cx="4271987" cy="744068"/>
          </a:xfrm>
          <a:custGeom>
            <a:avLst/>
            <a:gdLst>
              <a:gd name="connsiteX0" fmla="*/ 0 w 5312110"/>
              <a:gd name="connsiteY0" fmla="*/ 0 h 792454"/>
              <a:gd name="connsiteX1" fmla="*/ 5312110 w 5312110"/>
              <a:gd name="connsiteY1" fmla="*/ 0 h 792454"/>
              <a:gd name="connsiteX2" fmla="*/ 5312110 w 5312110"/>
              <a:gd name="connsiteY2" fmla="*/ 792454 h 792454"/>
              <a:gd name="connsiteX3" fmla="*/ 0 w 5312110"/>
              <a:gd name="connsiteY3" fmla="*/ 792454 h 792454"/>
              <a:gd name="connsiteX4" fmla="*/ 0 w 5312110"/>
              <a:gd name="connsiteY4" fmla="*/ 0 h 792454"/>
              <a:gd name="connsiteX0" fmla="*/ 0 w 5522756"/>
              <a:gd name="connsiteY0" fmla="*/ 0 h 792454"/>
              <a:gd name="connsiteX1" fmla="*/ 5312110 w 5522756"/>
              <a:gd name="connsiteY1" fmla="*/ 0 h 792454"/>
              <a:gd name="connsiteX2" fmla="*/ 5522756 w 5522756"/>
              <a:gd name="connsiteY2" fmla="*/ 411454 h 792454"/>
              <a:gd name="connsiteX3" fmla="*/ 5312110 w 5522756"/>
              <a:gd name="connsiteY3" fmla="*/ 792454 h 792454"/>
              <a:gd name="connsiteX4" fmla="*/ 0 w 5522756"/>
              <a:gd name="connsiteY4" fmla="*/ 792454 h 792454"/>
              <a:gd name="connsiteX5" fmla="*/ 0 w 5522756"/>
              <a:gd name="connsiteY5" fmla="*/ 0 h 792454"/>
              <a:gd name="connsiteX0" fmla="*/ 0 w 5523548"/>
              <a:gd name="connsiteY0" fmla="*/ 0 h 792454"/>
              <a:gd name="connsiteX1" fmla="*/ 5312110 w 5523548"/>
              <a:gd name="connsiteY1" fmla="*/ 0 h 792454"/>
              <a:gd name="connsiteX2" fmla="*/ 5522756 w 5523548"/>
              <a:gd name="connsiteY2" fmla="*/ 411454 h 792454"/>
              <a:gd name="connsiteX3" fmla="*/ 5312110 w 5523548"/>
              <a:gd name="connsiteY3" fmla="*/ 792454 h 792454"/>
              <a:gd name="connsiteX4" fmla="*/ 0 w 5523548"/>
              <a:gd name="connsiteY4" fmla="*/ 792454 h 792454"/>
              <a:gd name="connsiteX5" fmla="*/ 0 w 5523548"/>
              <a:gd name="connsiteY5" fmla="*/ 0 h 792454"/>
              <a:gd name="connsiteX0" fmla="*/ 0 w 5524264"/>
              <a:gd name="connsiteY0" fmla="*/ 0 h 792454"/>
              <a:gd name="connsiteX1" fmla="*/ 5312110 w 5524264"/>
              <a:gd name="connsiteY1" fmla="*/ 0 h 792454"/>
              <a:gd name="connsiteX2" fmla="*/ 5522756 w 5524264"/>
              <a:gd name="connsiteY2" fmla="*/ 411454 h 792454"/>
              <a:gd name="connsiteX3" fmla="*/ 5312110 w 5524264"/>
              <a:gd name="connsiteY3" fmla="*/ 792454 h 792454"/>
              <a:gd name="connsiteX4" fmla="*/ 0 w 5524264"/>
              <a:gd name="connsiteY4" fmla="*/ 792454 h 792454"/>
              <a:gd name="connsiteX5" fmla="*/ 0 w 5524264"/>
              <a:gd name="connsiteY5" fmla="*/ 0 h 792454"/>
              <a:gd name="connsiteX0" fmla="*/ 0 w 5524510"/>
              <a:gd name="connsiteY0" fmla="*/ 0 h 792454"/>
              <a:gd name="connsiteX1" fmla="*/ 5312110 w 5524510"/>
              <a:gd name="connsiteY1" fmla="*/ 0 h 792454"/>
              <a:gd name="connsiteX2" fmla="*/ 5522756 w 5524510"/>
              <a:gd name="connsiteY2" fmla="*/ 411454 h 792454"/>
              <a:gd name="connsiteX3" fmla="*/ 5312110 w 5524510"/>
              <a:gd name="connsiteY3" fmla="*/ 792454 h 792454"/>
              <a:gd name="connsiteX4" fmla="*/ 0 w 5524510"/>
              <a:gd name="connsiteY4" fmla="*/ 792454 h 792454"/>
              <a:gd name="connsiteX5" fmla="*/ 0 w 5524510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23123"/>
              <a:gd name="connsiteY0" fmla="*/ 0 h 792454"/>
              <a:gd name="connsiteX1" fmla="*/ 5312110 w 5523123"/>
              <a:gd name="connsiteY1" fmla="*/ 0 h 792454"/>
              <a:gd name="connsiteX2" fmla="*/ 5522756 w 5523123"/>
              <a:gd name="connsiteY2" fmla="*/ 411454 h 792454"/>
              <a:gd name="connsiteX3" fmla="*/ 5312110 w 5523123"/>
              <a:gd name="connsiteY3" fmla="*/ 792454 h 792454"/>
              <a:gd name="connsiteX4" fmla="*/ 0 w 5523123"/>
              <a:gd name="connsiteY4" fmla="*/ 792454 h 792454"/>
              <a:gd name="connsiteX5" fmla="*/ 0 w 5523123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707"/>
              <a:gd name="connsiteY0" fmla="*/ 0 h 792454"/>
              <a:gd name="connsiteX1" fmla="*/ 5312110 w 5591707"/>
              <a:gd name="connsiteY1" fmla="*/ 0 h 792454"/>
              <a:gd name="connsiteX2" fmla="*/ 5591680 w 5591707"/>
              <a:gd name="connsiteY2" fmla="*/ 411454 h 792454"/>
              <a:gd name="connsiteX3" fmla="*/ 5312110 w 5591707"/>
              <a:gd name="connsiteY3" fmla="*/ 792454 h 792454"/>
              <a:gd name="connsiteX4" fmla="*/ 0 w 5591707"/>
              <a:gd name="connsiteY4" fmla="*/ 792454 h 792454"/>
              <a:gd name="connsiteX5" fmla="*/ 0 w 5591707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88"/>
              <a:gd name="connsiteY0" fmla="*/ 0 h 792454"/>
              <a:gd name="connsiteX1" fmla="*/ 5312110 w 5591888"/>
              <a:gd name="connsiteY1" fmla="*/ 0 h 792454"/>
              <a:gd name="connsiteX2" fmla="*/ 5591680 w 5591888"/>
              <a:gd name="connsiteY2" fmla="*/ 411454 h 792454"/>
              <a:gd name="connsiteX3" fmla="*/ 5312110 w 5591888"/>
              <a:gd name="connsiteY3" fmla="*/ 792454 h 792454"/>
              <a:gd name="connsiteX4" fmla="*/ 0 w 5591888"/>
              <a:gd name="connsiteY4" fmla="*/ 792454 h 792454"/>
              <a:gd name="connsiteX5" fmla="*/ 0 w 5591888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591872"/>
              <a:gd name="connsiteY0" fmla="*/ 0 h 792454"/>
              <a:gd name="connsiteX1" fmla="*/ 5312110 w 5591872"/>
              <a:gd name="connsiteY1" fmla="*/ 0 h 792454"/>
              <a:gd name="connsiteX2" fmla="*/ 5591680 w 5591872"/>
              <a:gd name="connsiteY2" fmla="*/ 411454 h 792454"/>
              <a:gd name="connsiteX3" fmla="*/ 5312110 w 5591872"/>
              <a:gd name="connsiteY3" fmla="*/ 792454 h 792454"/>
              <a:gd name="connsiteX4" fmla="*/ 0 w 5591872"/>
              <a:gd name="connsiteY4" fmla="*/ 792454 h 792454"/>
              <a:gd name="connsiteX5" fmla="*/ 0 w 5591872"/>
              <a:gd name="connsiteY5" fmla="*/ 0 h 792454"/>
              <a:gd name="connsiteX0" fmla="*/ 0 w 5749338"/>
              <a:gd name="connsiteY0" fmla="*/ 0 h 792454"/>
              <a:gd name="connsiteX1" fmla="*/ 5312110 w 5749338"/>
              <a:gd name="connsiteY1" fmla="*/ 0 h 792454"/>
              <a:gd name="connsiteX2" fmla="*/ 5466739 w 5749338"/>
              <a:gd name="connsiteY2" fmla="*/ 169982 h 792454"/>
              <a:gd name="connsiteX3" fmla="*/ 5591680 w 5749338"/>
              <a:gd name="connsiteY3" fmla="*/ 411454 h 792454"/>
              <a:gd name="connsiteX4" fmla="*/ 5312110 w 5749338"/>
              <a:gd name="connsiteY4" fmla="*/ 792454 h 792454"/>
              <a:gd name="connsiteX5" fmla="*/ 0 w 5749338"/>
              <a:gd name="connsiteY5" fmla="*/ 792454 h 792454"/>
              <a:gd name="connsiteX6" fmla="*/ 0 w 5749338"/>
              <a:gd name="connsiteY6" fmla="*/ 0 h 792454"/>
              <a:gd name="connsiteX0" fmla="*/ 0 w 5595721"/>
              <a:gd name="connsiteY0" fmla="*/ 0 h 792454"/>
              <a:gd name="connsiteX1" fmla="*/ 5312110 w 5595721"/>
              <a:gd name="connsiteY1" fmla="*/ 0 h 792454"/>
              <a:gd name="connsiteX2" fmla="*/ 5466739 w 5595721"/>
              <a:gd name="connsiteY2" fmla="*/ 169982 h 792454"/>
              <a:gd name="connsiteX3" fmla="*/ 5591680 w 5595721"/>
              <a:gd name="connsiteY3" fmla="*/ 411454 h 792454"/>
              <a:gd name="connsiteX4" fmla="*/ 5312110 w 5595721"/>
              <a:gd name="connsiteY4" fmla="*/ 792454 h 792454"/>
              <a:gd name="connsiteX5" fmla="*/ 0 w 5595721"/>
              <a:gd name="connsiteY5" fmla="*/ 792454 h 792454"/>
              <a:gd name="connsiteX6" fmla="*/ 0 w 5595721"/>
              <a:gd name="connsiteY6" fmla="*/ 0 h 792454"/>
              <a:gd name="connsiteX0" fmla="*/ 0 w 5596124"/>
              <a:gd name="connsiteY0" fmla="*/ 0 h 792454"/>
              <a:gd name="connsiteX1" fmla="*/ 5312110 w 5596124"/>
              <a:gd name="connsiteY1" fmla="*/ 0 h 792454"/>
              <a:gd name="connsiteX2" fmla="*/ 5466739 w 5596124"/>
              <a:gd name="connsiteY2" fmla="*/ 169982 h 792454"/>
              <a:gd name="connsiteX3" fmla="*/ 5591680 w 5596124"/>
              <a:gd name="connsiteY3" fmla="*/ 411454 h 792454"/>
              <a:gd name="connsiteX4" fmla="*/ 5312110 w 5596124"/>
              <a:gd name="connsiteY4" fmla="*/ 792454 h 792454"/>
              <a:gd name="connsiteX5" fmla="*/ 0 w 5596124"/>
              <a:gd name="connsiteY5" fmla="*/ 792454 h 792454"/>
              <a:gd name="connsiteX6" fmla="*/ 0 w 5596124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2817"/>
              <a:gd name="connsiteY0" fmla="*/ 0 h 792454"/>
              <a:gd name="connsiteX1" fmla="*/ 5312110 w 5592817"/>
              <a:gd name="connsiteY1" fmla="*/ 0 h 792454"/>
              <a:gd name="connsiteX2" fmla="*/ 5466739 w 5592817"/>
              <a:gd name="connsiteY2" fmla="*/ 169982 h 792454"/>
              <a:gd name="connsiteX3" fmla="*/ 5591680 w 5592817"/>
              <a:gd name="connsiteY3" fmla="*/ 411454 h 792454"/>
              <a:gd name="connsiteX4" fmla="*/ 5312110 w 5592817"/>
              <a:gd name="connsiteY4" fmla="*/ 792454 h 792454"/>
              <a:gd name="connsiteX5" fmla="*/ 0 w 5592817"/>
              <a:gd name="connsiteY5" fmla="*/ 792454 h 792454"/>
              <a:gd name="connsiteX6" fmla="*/ 0 w 5592817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21"/>
              <a:gd name="connsiteY0" fmla="*/ 0 h 792454"/>
              <a:gd name="connsiteX1" fmla="*/ 5312110 w 5591721"/>
              <a:gd name="connsiteY1" fmla="*/ 0 h 792454"/>
              <a:gd name="connsiteX2" fmla="*/ 5466739 w 5591721"/>
              <a:gd name="connsiteY2" fmla="*/ 169982 h 792454"/>
              <a:gd name="connsiteX3" fmla="*/ 5591680 w 5591721"/>
              <a:gd name="connsiteY3" fmla="*/ 411454 h 792454"/>
              <a:gd name="connsiteX4" fmla="*/ 5312110 w 5591721"/>
              <a:gd name="connsiteY4" fmla="*/ 792454 h 792454"/>
              <a:gd name="connsiteX5" fmla="*/ 0 w 5591721"/>
              <a:gd name="connsiteY5" fmla="*/ 792454 h 792454"/>
              <a:gd name="connsiteX6" fmla="*/ 0 w 5591721"/>
              <a:gd name="connsiteY6" fmla="*/ 0 h 792454"/>
              <a:gd name="connsiteX0" fmla="*/ 0 w 5591717"/>
              <a:gd name="connsiteY0" fmla="*/ 0 h 792454"/>
              <a:gd name="connsiteX1" fmla="*/ 5312110 w 5591717"/>
              <a:gd name="connsiteY1" fmla="*/ 0 h 792454"/>
              <a:gd name="connsiteX2" fmla="*/ 5466739 w 5591717"/>
              <a:gd name="connsiteY2" fmla="*/ 169982 h 792454"/>
              <a:gd name="connsiteX3" fmla="*/ 5591680 w 5591717"/>
              <a:gd name="connsiteY3" fmla="*/ 411454 h 792454"/>
              <a:gd name="connsiteX4" fmla="*/ 5312110 w 5591717"/>
              <a:gd name="connsiteY4" fmla="*/ 792454 h 792454"/>
              <a:gd name="connsiteX5" fmla="*/ 0 w 5591717"/>
              <a:gd name="connsiteY5" fmla="*/ 792454 h 792454"/>
              <a:gd name="connsiteX6" fmla="*/ 0 w 5591717"/>
              <a:gd name="connsiteY6" fmla="*/ 0 h 792454"/>
              <a:gd name="connsiteX0" fmla="*/ 0 w 5591715"/>
              <a:gd name="connsiteY0" fmla="*/ 0 h 792454"/>
              <a:gd name="connsiteX1" fmla="*/ 5312110 w 5591715"/>
              <a:gd name="connsiteY1" fmla="*/ 0 h 792454"/>
              <a:gd name="connsiteX2" fmla="*/ 5466739 w 5591715"/>
              <a:gd name="connsiteY2" fmla="*/ 169982 h 792454"/>
              <a:gd name="connsiteX3" fmla="*/ 5591680 w 5591715"/>
              <a:gd name="connsiteY3" fmla="*/ 411454 h 792454"/>
              <a:gd name="connsiteX4" fmla="*/ 5312110 w 5591715"/>
              <a:gd name="connsiteY4" fmla="*/ 792454 h 792454"/>
              <a:gd name="connsiteX5" fmla="*/ 0 w 5591715"/>
              <a:gd name="connsiteY5" fmla="*/ 792454 h 792454"/>
              <a:gd name="connsiteX6" fmla="*/ 0 w 5591715"/>
              <a:gd name="connsiteY6" fmla="*/ 0 h 792454"/>
              <a:gd name="connsiteX0" fmla="*/ 0 w 5593377"/>
              <a:gd name="connsiteY0" fmla="*/ 0 h 792454"/>
              <a:gd name="connsiteX1" fmla="*/ 5312110 w 5593377"/>
              <a:gd name="connsiteY1" fmla="*/ 0 h 792454"/>
              <a:gd name="connsiteX2" fmla="*/ 5423877 w 5593377"/>
              <a:gd name="connsiteY2" fmla="*/ 127120 h 792454"/>
              <a:gd name="connsiteX3" fmla="*/ 5591680 w 5593377"/>
              <a:gd name="connsiteY3" fmla="*/ 411454 h 792454"/>
              <a:gd name="connsiteX4" fmla="*/ 5312110 w 5593377"/>
              <a:gd name="connsiteY4" fmla="*/ 792454 h 792454"/>
              <a:gd name="connsiteX5" fmla="*/ 0 w 5593377"/>
              <a:gd name="connsiteY5" fmla="*/ 792454 h 792454"/>
              <a:gd name="connsiteX6" fmla="*/ 0 w 5593377"/>
              <a:gd name="connsiteY6" fmla="*/ 0 h 792454"/>
              <a:gd name="connsiteX0" fmla="*/ 0 w 5594759"/>
              <a:gd name="connsiteY0" fmla="*/ 0 h 792454"/>
              <a:gd name="connsiteX1" fmla="*/ 5312110 w 5594759"/>
              <a:gd name="connsiteY1" fmla="*/ 0 h 792454"/>
              <a:gd name="connsiteX2" fmla="*/ 5452452 w 5594759"/>
              <a:gd name="connsiteY2" fmla="*/ 136645 h 792454"/>
              <a:gd name="connsiteX3" fmla="*/ 5591680 w 5594759"/>
              <a:gd name="connsiteY3" fmla="*/ 411454 h 792454"/>
              <a:gd name="connsiteX4" fmla="*/ 5312110 w 5594759"/>
              <a:gd name="connsiteY4" fmla="*/ 792454 h 792454"/>
              <a:gd name="connsiteX5" fmla="*/ 0 w 5594759"/>
              <a:gd name="connsiteY5" fmla="*/ 792454 h 792454"/>
              <a:gd name="connsiteX6" fmla="*/ 0 w 5594759"/>
              <a:gd name="connsiteY6" fmla="*/ 0 h 792454"/>
              <a:gd name="connsiteX0" fmla="*/ 0 w 5591709"/>
              <a:gd name="connsiteY0" fmla="*/ 0 h 792454"/>
              <a:gd name="connsiteX1" fmla="*/ 5312110 w 5591709"/>
              <a:gd name="connsiteY1" fmla="*/ 0 h 792454"/>
              <a:gd name="connsiteX2" fmla="*/ 5452452 w 5591709"/>
              <a:gd name="connsiteY2" fmla="*/ 136645 h 792454"/>
              <a:gd name="connsiteX3" fmla="*/ 5591680 w 5591709"/>
              <a:gd name="connsiteY3" fmla="*/ 411454 h 792454"/>
              <a:gd name="connsiteX4" fmla="*/ 5312110 w 5591709"/>
              <a:gd name="connsiteY4" fmla="*/ 792454 h 792454"/>
              <a:gd name="connsiteX5" fmla="*/ 0 w 5591709"/>
              <a:gd name="connsiteY5" fmla="*/ 792454 h 792454"/>
              <a:gd name="connsiteX6" fmla="*/ 0 w 5591709"/>
              <a:gd name="connsiteY6" fmla="*/ 0 h 792454"/>
              <a:gd name="connsiteX0" fmla="*/ 0 w 5592061"/>
              <a:gd name="connsiteY0" fmla="*/ 0 h 792454"/>
              <a:gd name="connsiteX1" fmla="*/ 5312110 w 5592061"/>
              <a:gd name="connsiteY1" fmla="*/ 0 h 792454"/>
              <a:gd name="connsiteX2" fmla="*/ 5452452 w 5592061"/>
              <a:gd name="connsiteY2" fmla="*/ 136645 h 792454"/>
              <a:gd name="connsiteX3" fmla="*/ 5591680 w 5592061"/>
              <a:gd name="connsiteY3" fmla="*/ 411454 h 792454"/>
              <a:gd name="connsiteX4" fmla="*/ 5312110 w 5592061"/>
              <a:gd name="connsiteY4" fmla="*/ 792454 h 792454"/>
              <a:gd name="connsiteX5" fmla="*/ 0 w 5592061"/>
              <a:gd name="connsiteY5" fmla="*/ 792454 h 792454"/>
              <a:gd name="connsiteX6" fmla="*/ 0 w 5592061"/>
              <a:gd name="connsiteY6" fmla="*/ 0 h 792454"/>
              <a:gd name="connsiteX0" fmla="*/ 0 w 5591712"/>
              <a:gd name="connsiteY0" fmla="*/ 0 h 792454"/>
              <a:gd name="connsiteX1" fmla="*/ 5312110 w 5591712"/>
              <a:gd name="connsiteY1" fmla="*/ 0 h 792454"/>
              <a:gd name="connsiteX2" fmla="*/ 5452452 w 5591712"/>
              <a:gd name="connsiteY2" fmla="*/ 136645 h 792454"/>
              <a:gd name="connsiteX3" fmla="*/ 5591680 w 5591712"/>
              <a:gd name="connsiteY3" fmla="*/ 411454 h 792454"/>
              <a:gd name="connsiteX4" fmla="*/ 5312110 w 5591712"/>
              <a:gd name="connsiteY4" fmla="*/ 792454 h 792454"/>
              <a:gd name="connsiteX5" fmla="*/ 0 w 5591712"/>
              <a:gd name="connsiteY5" fmla="*/ 792454 h 792454"/>
              <a:gd name="connsiteX6" fmla="*/ 0 w 5591712"/>
              <a:gd name="connsiteY6" fmla="*/ 0 h 792454"/>
              <a:gd name="connsiteX0" fmla="*/ 0 w 5591712"/>
              <a:gd name="connsiteY0" fmla="*/ 4762 h 797216"/>
              <a:gd name="connsiteX1" fmla="*/ 5240672 w 5591712"/>
              <a:gd name="connsiteY1" fmla="*/ 0 h 797216"/>
              <a:gd name="connsiteX2" fmla="*/ 5452452 w 5591712"/>
              <a:gd name="connsiteY2" fmla="*/ 141407 h 797216"/>
              <a:gd name="connsiteX3" fmla="*/ 5591680 w 5591712"/>
              <a:gd name="connsiteY3" fmla="*/ 416216 h 797216"/>
              <a:gd name="connsiteX4" fmla="*/ 5312110 w 5591712"/>
              <a:gd name="connsiteY4" fmla="*/ 797216 h 797216"/>
              <a:gd name="connsiteX5" fmla="*/ 0 w 5591712"/>
              <a:gd name="connsiteY5" fmla="*/ 797216 h 797216"/>
              <a:gd name="connsiteX6" fmla="*/ 0 w 5591712"/>
              <a:gd name="connsiteY6" fmla="*/ 4762 h 797216"/>
              <a:gd name="connsiteX0" fmla="*/ 0 w 5593723"/>
              <a:gd name="connsiteY0" fmla="*/ 4762 h 797216"/>
              <a:gd name="connsiteX1" fmla="*/ 5240672 w 5593723"/>
              <a:gd name="connsiteY1" fmla="*/ 0 h 797216"/>
              <a:gd name="connsiteX2" fmla="*/ 5428639 w 5593723"/>
              <a:gd name="connsiteY2" fmla="*/ 179507 h 797216"/>
              <a:gd name="connsiteX3" fmla="*/ 5591680 w 5593723"/>
              <a:gd name="connsiteY3" fmla="*/ 416216 h 797216"/>
              <a:gd name="connsiteX4" fmla="*/ 5312110 w 5593723"/>
              <a:gd name="connsiteY4" fmla="*/ 797216 h 797216"/>
              <a:gd name="connsiteX5" fmla="*/ 0 w 5593723"/>
              <a:gd name="connsiteY5" fmla="*/ 797216 h 797216"/>
              <a:gd name="connsiteX6" fmla="*/ 0 w 5593723"/>
              <a:gd name="connsiteY6" fmla="*/ 4762 h 797216"/>
              <a:gd name="connsiteX0" fmla="*/ 0 w 5593793"/>
              <a:gd name="connsiteY0" fmla="*/ 4762 h 797216"/>
              <a:gd name="connsiteX1" fmla="*/ 5240672 w 5593793"/>
              <a:gd name="connsiteY1" fmla="*/ 0 h 797216"/>
              <a:gd name="connsiteX2" fmla="*/ 5428639 w 5593793"/>
              <a:gd name="connsiteY2" fmla="*/ 179507 h 797216"/>
              <a:gd name="connsiteX3" fmla="*/ 5591680 w 5593793"/>
              <a:gd name="connsiteY3" fmla="*/ 416216 h 797216"/>
              <a:gd name="connsiteX4" fmla="*/ 5312110 w 5593793"/>
              <a:gd name="connsiteY4" fmla="*/ 797216 h 797216"/>
              <a:gd name="connsiteX5" fmla="*/ 0 w 5593793"/>
              <a:gd name="connsiteY5" fmla="*/ 797216 h 797216"/>
              <a:gd name="connsiteX6" fmla="*/ 0 w 5593793"/>
              <a:gd name="connsiteY6" fmla="*/ 4762 h 797216"/>
              <a:gd name="connsiteX0" fmla="*/ 0 w 5563230"/>
              <a:gd name="connsiteY0" fmla="*/ 4762 h 797216"/>
              <a:gd name="connsiteX1" fmla="*/ 5240672 w 5563230"/>
              <a:gd name="connsiteY1" fmla="*/ 0 h 797216"/>
              <a:gd name="connsiteX2" fmla="*/ 5428639 w 5563230"/>
              <a:gd name="connsiteY2" fmla="*/ 179507 h 797216"/>
              <a:gd name="connsiteX3" fmla="*/ 5560724 w 5563230"/>
              <a:gd name="connsiteY3" fmla="*/ 416216 h 797216"/>
              <a:gd name="connsiteX4" fmla="*/ 5312110 w 5563230"/>
              <a:gd name="connsiteY4" fmla="*/ 797216 h 797216"/>
              <a:gd name="connsiteX5" fmla="*/ 0 w 5563230"/>
              <a:gd name="connsiteY5" fmla="*/ 797216 h 797216"/>
              <a:gd name="connsiteX6" fmla="*/ 0 w 5563230"/>
              <a:gd name="connsiteY6" fmla="*/ 4762 h 797216"/>
              <a:gd name="connsiteX0" fmla="*/ 0 w 5560725"/>
              <a:gd name="connsiteY0" fmla="*/ 4762 h 797216"/>
              <a:gd name="connsiteX1" fmla="*/ 5240672 w 5560725"/>
              <a:gd name="connsiteY1" fmla="*/ 0 h 797216"/>
              <a:gd name="connsiteX2" fmla="*/ 5428639 w 5560725"/>
              <a:gd name="connsiteY2" fmla="*/ 179507 h 797216"/>
              <a:gd name="connsiteX3" fmla="*/ 5560724 w 5560725"/>
              <a:gd name="connsiteY3" fmla="*/ 416216 h 797216"/>
              <a:gd name="connsiteX4" fmla="*/ 5312110 w 5560725"/>
              <a:gd name="connsiteY4" fmla="*/ 797216 h 797216"/>
              <a:gd name="connsiteX5" fmla="*/ 0 w 5560725"/>
              <a:gd name="connsiteY5" fmla="*/ 797216 h 797216"/>
              <a:gd name="connsiteX6" fmla="*/ 0 w 5560725"/>
              <a:gd name="connsiteY6" fmla="*/ 4762 h 797216"/>
              <a:gd name="connsiteX0" fmla="*/ 0 w 5562839"/>
              <a:gd name="connsiteY0" fmla="*/ 4762 h 797216"/>
              <a:gd name="connsiteX1" fmla="*/ 5240672 w 5562839"/>
              <a:gd name="connsiteY1" fmla="*/ 0 h 797216"/>
              <a:gd name="connsiteX2" fmla="*/ 5421495 w 5562839"/>
              <a:gd name="connsiteY2" fmla="*/ 179507 h 797216"/>
              <a:gd name="connsiteX3" fmla="*/ 5560724 w 5562839"/>
              <a:gd name="connsiteY3" fmla="*/ 416216 h 797216"/>
              <a:gd name="connsiteX4" fmla="*/ 5312110 w 5562839"/>
              <a:gd name="connsiteY4" fmla="*/ 797216 h 797216"/>
              <a:gd name="connsiteX5" fmla="*/ 0 w 5562839"/>
              <a:gd name="connsiteY5" fmla="*/ 797216 h 797216"/>
              <a:gd name="connsiteX6" fmla="*/ 0 w 5562839"/>
              <a:gd name="connsiteY6" fmla="*/ 4762 h 797216"/>
              <a:gd name="connsiteX0" fmla="*/ 0 w 5563064"/>
              <a:gd name="connsiteY0" fmla="*/ 4762 h 797216"/>
              <a:gd name="connsiteX1" fmla="*/ 5240672 w 5563064"/>
              <a:gd name="connsiteY1" fmla="*/ 0 h 797216"/>
              <a:gd name="connsiteX2" fmla="*/ 5421495 w 5563064"/>
              <a:gd name="connsiteY2" fmla="*/ 179507 h 797216"/>
              <a:gd name="connsiteX3" fmla="*/ 5560724 w 5563064"/>
              <a:gd name="connsiteY3" fmla="*/ 416216 h 797216"/>
              <a:gd name="connsiteX4" fmla="*/ 5312110 w 5563064"/>
              <a:gd name="connsiteY4" fmla="*/ 797216 h 797216"/>
              <a:gd name="connsiteX5" fmla="*/ 0 w 5563064"/>
              <a:gd name="connsiteY5" fmla="*/ 797216 h 797216"/>
              <a:gd name="connsiteX6" fmla="*/ 0 w 5563064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40"/>
              <a:gd name="connsiteY0" fmla="*/ 4762 h 797216"/>
              <a:gd name="connsiteX1" fmla="*/ 5240672 w 5562640"/>
              <a:gd name="connsiteY1" fmla="*/ 0 h 797216"/>
              <a:gd name="connsiteX2" fmla="*/ 5409589 w 5562640"/>
              <a:gd name="connsiteY2" fmla="*/ 174745 h 797216"/>
              <a:gd name="connsiteX3" fmla="*/ 5560724 w 5562640"/>
              <a:gd name="connsiteY3" fmla="*/ 416216 h 797216"/>
              <a:gd name="connsiteX4" fmla="*/ 5312110 w 5562640"/>
              <a:gd name="connsiteY4" fmla="*/ 797216 h 797216"/>
              <a:gd name="connsiteX5" fmla="*/ 0 w 5562640"/>
              <a:gd name="connsiteY5" fmla="*/ 797216 h 797216"/>
              <a:gd name="connsiteX6" fmla="*/ 0 w 5562640"/>
              <a:gd name="connsiteY6" fmla="*/ 4762 h 797216"/>
              <a:gd name="connsiteX0" fmla="*/ 0 w 5562322"/>
              <a:gd name="connsiteY0" fmla="*/ 4762 h 797216"/>
              <a:gd name="connsiteX1" fmla="*/ 5240672 w 5562322"/>
              <a:gd name="connsiteY1" fmla="*/ 0 h 797216"/>
              <a:gd name="connsiteX2" fmla="*/ 5409589 w 5562322"/>
              <a:gd name="connsiteY2" fmla="*/ 174745 h 797216"/>
              <a:gd name="connsiteX3" fmla="*/ 5560724 w 5562322"/>
              <a:gd name="connsiteY3" fmla="*/ 416216 h 797216"/>
              <a:gd name="connsiteX4" fmla="*/ 5312110 w 5562322"/>
              <a:gd name="connsiteY4" fmla="*/ 797216 h 797216"/>
              <a:gd name="connsiteX5" fmla="*/ 0 w 5562322"/>
              <a:gd name="connsiteY5" fmla="*/ 797216 h 797216"/>
              <a:gd name="connsiteX6" fmla="*/ 0 w 5562322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450"/>
              <a:gd name="connsiteY0" fmla="*/ 4762 h 797216"/>
              <a:gd name="connsiteX1" fmla="*/ 5240672 w 5562450"/>
              <a:gd name="connsiteY1" fmla="*/ 0 h 797216"/>
              <a:gd name="connsiteX2" fmla="*/ 5409589 w 5562450"/>
              <a:gd name="connsiteY2" fmla="*/ 174745 h 797216"/>
              <a:gd name="connsiteX3" fmla="*/ 5560724 w 5562450"/>
              <a:gd name="connsiteY3" fmla="*/ 416216 h 797216"/>
              <a:gd name="connsiteX4" fmla="*/ 5312110 w 5562450"/>
              <a:gd name="connsiteY4" fmla="*/ 797216 h 797216"/>
              <a:gd name="connsiteX5" fmla="*/ 0 w 5562450"/>
              <a:gd name="connsiteY5" fmla="*/ 797216 h 797216"/>
              <a:gd name="connsiteX6" fmla="*/ 0 w 5562450"/>
              <a:gd name="connsiteY6" fmla="*/ 4762 h 797216"/>
              <a:gd name="connsiteX0" fmla="*/ 0 w 5562678"/>
              <a:gd name="connsiteY0" fmla="*/ 4762 h 797216"/>
              <a:gd name="connsiteX1" fmla="*/ 5240672 w 5562678"/>
              <a:gd name="connsiteY1" fmla="*/ 0 h 797216"/>
              <a:gd name="connsiteX2" fmla="*/ 5414352 w 5562678"/>
              <a:gd name="connsiteY2" fmla="*/ 174745 h 797216"/>
              <a:gd name="connsiteX3" fmla="*/ 5560724 w 5562678"/>
              <a:gd name="connsiteY3" fmla="*/ 416216 h 797216"/>
              <a:gd name="connsiteX4" fmla="*/ 5312110 w 5562678"/>
              <a:gd name="connsiteY4" fmla="*/ 797216 h 797216"/>
              <a:gd name="connsiteX5" fmla="*/ 0 w 5562678"/>
              <a:gd name="connsiteY5" fmla="*/ 797216 h 797216"/>
              <a:gd name="connsiteX6" fmla="*/ 0 w 5562678"/>
              <a:gd name="connsiteY6" fmla="*/ 4762 h 797216"/>
              <a:gd name="connsiteX0" fmla="*/ 0 w 5739778"/>
              <a:gd name="connsiteY0" fmla="*/ 4762 h 797216"/>
              <a:gd name="connsiteX1" fmla="*/ 5240672 w 5739778"/>
              <a:gd name="connsiteY1" fmla="*/ 0 h 797216"/>
              <a:gd name="connsiteX2" fmla="*/ 5414352 w 5739778"/>
              <a:gd name="connsiteY2" fmla="*/ 174745 h 797216"/>
              <a:gd name="connsiteX3" fmla="*/ 5560724 w 5739778"/>
              <a:gd name="connsiteY3" fmla="*/ 416216 h 797216"/>
              <a:gd name="connsiteX4" fmla="*/ 5436137 w 5739778"/>
              <a:gd name="connsiteY4" fmla="*/ 625766 h 797216"/>
              <a:gd name="connsiteX5" fmla="*/ 5312110 w 5739778"/>
              <a:gd name="connsiteY5" fmla="*/ 797216 h 797216"/>
              <a:gd name="connsiteX6" fmla="*/ 0 w 5739778"/>
              <a:gd name="connsiteY6" fmla="*/ 797216 h 797216"/>
              <a:gd name="connsiteX7" fmla="*/ 0 w 5739778"/>
              <a:gd name="connsiteY7" fmla="*/ 4762 h 797216"/>
              <a:gd name="connsiteX0" fmla="*/ 0 w 5736852"/>
              <a:gd name="connsiteY0" fmla="*/ 4762 h 797216"/>
              <a:gd name="connsiteX1" fmla="*/ 5240672 w 5736852"/>
              <a:gd name="connsiteY1" fmla="*/ 0 h 797216"/>
              <a:gd name="connsiteX2" fmla="*/ 5414352 w 5736852"/>
              <a:gd name="connsiteY2" fmla="*/ 174745 h 797216"/>
              <a:gd name="connsiteX3" fmla="*/ 5560724 w 5736852"/>
              <a:gd name="connsiteY3" fmla="*/ 416216 h 797216"/>
              <a:gd name="connsiteX4" fmla="*/ 5436137 w 5736852"/>
              <a:gd name="connsiteY4" fmla="*/ 625766 h 797216"/>
              <a:gd name="connsiteX5" fmla="*/ 5312110 w 5736852"/>
              <a:gd name="connsiteY5" fmla="*/ 797216 h 797216"/>
              <a:gd name="connsiteX6" fmla="*/ 0 w 5736852"/>
              <a:gd name="connsiteY6" fmla="*/ 797216 h 797216"/>
              <a:gd name="connsiteX7" fmla="*/ 0 w 5736852"/>
              <a:gd name="connsiteY7" fmla="*/ 4762 h 797216"/>
              <a:gd name="connsiteX0" fmla="*/ 0 w 5701012"/>
              <a:gd name="connsiteY0" fmla="*/ 4762 h 797216"/>
              <a:gd name="connsiteX1" fmla="*/ 5240672 w 5701012"/>
              <a:gd name="connsiteY1" fmla="*/ 0 h 797216"/>
              <a:gd name="connsiteX2" fmla="*/ 5414352 w 5701012"/>
              <a:gd name="connsiteY2" fmla="*/ 174745 h 797216"/>
              <a:gd name="connsiteX3" fmla="*/ 5560724 w 5701012"/>
              <a:gd name="connsiteY3" fmla="*/ 416216 h 797216"/>
              <a:gd name="connsiteX4" fmla="*/ 5436137 w 5701012"/>
              <a:gd name="connsiteY4" fmla="*/ 625766 h 797216"/>
              <a:gd name="connsiteX5" fmla="*/ 5259722 w 5701012"/>
              <a:gd name="connsiteY5" fmla="*/ 797216 h 797216"/>
              <a:gd name="connsiteX6" fmla="*/ 0 w 5701012"/>
              <a:gd name="connsiteY6" fmla="*/ 797216 h 797216"/>
              <a:gd name="connsiteX7" fmla="*/ 0 w 5701012"/>
              <a:gd name="connsiteY7" fmla="*/ 4762 h 797216"/>
              <a:gd name="connsiteX0" fmla="*/ 0 w 5560846"/>
              <a:gd name="connsiteY0" fmla="*/ 4762 h 797216"/>
              <a:gd name="connsiteX1" fmla="*/ 5240672 w 5560846"/>
              <a:gd name="connsiteY1" fmla="*/ 0 h 797216"/>
              <a:gd name="connsiteX2" fmla="*/ 5414352 w 5560846"/>
              <a:gd name="connsiteY2" fmla="*/ 174745 h 797216"/>
              <a:gd name="connsiteX3" fmla="*/ 5560724 w 5560846"/>
              <a:gd name="connsiteY3" fmla="*/ 416216 h 797216"/>
              <a:gd name="connsiteX4" fmla="*/ 5436137 w 5560846"/>
              <a:gd name="connsiteY4" fmla="*/ 625766 h 797216"/>
              <a:gd name="connsiteX5" fmla="*/ 5259722 w 5560846"/>
              <a:gd name="connsiteY5" fmla="*/ 797216 h 797216"/>
              <a:gd name="connsiteX6" fmla="*/ 0 w 5560846"/>
              <a:gd name="connsiteY6" fmla="*/ 797216 h 797216"/>
              <a:gd name="connsiteX7" fmla="*/ 0 w 5560846"/>
              <a:gd name="connsiteY7" fmla="*/ 4762 h 797216"/>
              <a:gd name="connsiteX0" fmla="*/ 0 w 5560857"/>
              <a:gd name="connsiteY0" fmla="*/ 4762 h 797216"/>
              <a:gd name="connsiteX1" fmla="*/ 5240672 w 5560857"/>
              <a:gd name="connsiteY1" fmla="*/ 0 h 797216"/>
              <a:gd name="connsiteX2" fmla="*/ 5414352 w 5560857"/>
              <a:gd name="connsiteY2" fmla="*/ 174745 h 797216"/>
              <a:gd name="connsiteX3" fmla="*/ 5560724 w 5560857"/>
              <a:gd name="connsiteY3" fmla="*/ 416216 h 797216"/>
              <a:gd name="connsiteX4" fmla="*/ 5436137 w 5560857"/>
              <a:gd name="connsiteY4" fmla="*/ 625766 h 797216"/>
              <a:gd name="connsiteX5" fmla="*/ 5259722 w 5560857"/>
              <a:gd name="connsiteY5" fmla="*/ 797216 h 797216"/>
              <a:gd name="connsiteX6" fmla="*/ 0 w 5560857"/>
              <a:gd name="connsiteY6" fmla="*/ 797216 h 797216"/>
              <a:gd name="connsiteX7" fmla="*/ 0 w 5560857"/>
              <a:gd name="connsiteY7" fmla="*/ 4762 h 797216"/>
              <a:gd name="connsiteX0" fmla="*/ 0 w 5560748"/>
              <a:gd name="connsiteY0" fmla="*/ 4762 h 797216"/>
              <a:gd name="connsiteX1" fmla="*/ 5240672 w 5560748"/>
              <a:gd name="connsiteY1" fmla="*/ 0 h 797216"/>
              <a:gd name="connsiteX2" fmla="*/ 5414352 w 5560748"/>
              <a:gd name="connsiteY2" fmla="*/ 174745 h 797216"/>
              <a:gd name="connsiteX3" fmla="*/ 5560724 w 5560748"/>
              <a:gd name="connsiteY3" fmla="*/ 416216 h 797216"/>
              <a:gd name="connsiteX4" fmla="*/ 5424230 w 5560748"/>
              <a:gd name="connsiteY4" fmla="*/ 625766 h 797216"/>
              <a:gd name="connsiteX5" fmla="*/ 5259722 w 5560748"/>
              <a:gd name="connsiteY5" fmla="*/ 797216 h 797216"/>
              <a:gd name="connsiteX6" fmla="*/ 0 w 5560748"/>
              <a:gd name="connsiteY6" fmla="*/ 797216 h 797216"/>
              <a:gd name="connsiteX7" fmla="*/ 0 w 5560748"/>
              <a:gd name="connsiteY7" fmla="*/ 4762 h 797216"/>
              <a:gd name="connsiteX0" fmla="*/ 0 w 5560751"/>
              <a:gd name="connsiteY0" fmla="*/ 4762 h 797216"/>
              <a:gd name="connsiteX1" fmla="*/ 5240672 w 5560751"/>
              <a:gd name="connsiteY1" fmla="*/ 0 h 797216"/>
              <a:gd name="connsiteX2" fmla="*/ 5414352 w 5560751"/>
              <a:gd name="connsiteY2" fmla="*/ 174745 h 797216"/>
              <a:gd name="connsiteX3" fmla="*/ 5560724 w 5560751"/>
              <a:gd name="connsiteY3" fmla="*/ 416216 h 797216"/>
              <a:gd name="connsiteX4" fmla="*/ 5424230 w 5560751"/>
              <a:gd name="connsiteY4" fmla="*/ 625766 h 797216"/>
              <a:gd name="connsiteX5" fmla="*/ 5259722 w 5560751"/>
              <a:gd name="connsiteY5" fmla="*/ 797216 h 797216"/>
              <a:gd name="connsiteX6" fmla="*/ 0 w 5560751"/>
              <a:gd name="connsiteY6" fmla="*/ 797216 h 797216"/>
              <a:gd name="connsiteX7" fmla="*/ 0 w 5560751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807"/>
              <a:gd name="connsiteY0" fmla="*/ 4762 h 797216"/>
              <a:gd name="connsiteX1" fmla="*/ 5240672 w 5560807"/>
              <a:gd name="connsiteY1" fmla="*/ 0 h 797216"/>
              <a:gd name="connsiteX2" fmla="*/ 5414352 w 5560807"/>
              <a:gd name="connsiteY2" fmla="*/ 174745 h 797216"/>
              <a:gd name="connsiteX3" fmla="*/ 5560724 w 5560807"/>
              <a:gd name="connsiteY3" fmla="*/ 416216 h 797216"/>
              <a:gd name="connsiteX4" fmla="*/ 5424230 w 5560807"/>
              <a:gd name="connsiteY4" fmla="*/ 625766 h 797216"/>
              <a:gd name="connsiteX5" fmla="*/ 5259722 w 5560807"/>
              <a:gd name="connsiteY5" fmla="*/ 797216 h 797216"/>
              <a:gd name="connsiteX6" fmla="*/ 0 w 5560807"/>
              <a:gd name="connsiteY6" fmla="*/ 797216 h 797216"/>
              <a:gd name="connsiteX7" fmla="*/ 0 w 5560807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2"/>
              <a:gd name="connsiteY0" fmla="*/ 4762 h 797216"/>
              <a:gd name="connsiteX1" fmla="*/ 5240672 w 5560752"/>
              <a:gd name="connsiteY1" fmla="*/ 0 h 797216"/>
              <a:gd name="connsiteX2" fmla="*/ 5414352 w 5560752"/>
              <a:gd name="connsiteY2" fmla="*/ 174745 h 797216"/>
              <a:gd name="connsiteX3" fmla="*/ 5560724 w 5560752"/>
              <a:gd name="connsiteY3" fmla="*/ 416216 h 797216"/>
              <a:gd name="connsiteX4" fmla="*/ 5424230 w 5560752"/>
              <a:gd name="connsiteY4" fmla="*/ 625766 h 797216"/>
              <a:gd name="connsiteX5" fmla="*/ 5259722 w 5560752"/>
              <a:gd name="connsiteY5" fmla="*/ 797216 h 797216"/>
              <a:gd name="connsiteX6" fmla="*/ 0 w 5560752"/>
              <a:gd name="connsiteY6" fmla="*/ 797216 h 797216"/>
              <a:gd name="connsiteX7" fmla="*/ 0 w 5560752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758"/>
              <a:gd name="connsiteY0" fmla="*/ 4762 h 797216"/>
              <a:gd name="connsiteX1" fmla="*/ 5240672 w 5560758"/>
              <a:gd name="connsiteY1" fmla="*/ 0 h 797216"/>
              <a:gd name="connsiteX2" fmla="*/ 5414352 w 5560758"/>
              <a:gd name="connsiteY2" fmla="*/ 174745 h 797216"/>
              <a:gd name="connsiteX3" fmla="*/ 5560724 w 5560758"/>
              <a:gd name="connsiteY3" fmla="*/ 416216 h 797216"/>
              <a:gd name="connsiteX4" fmla="*/ 5424230 w 5560758"/>
              <a:gd name="connsiteY4" fmla="*/ 625766 h 797216"/>
              <a:gd name="connsiteX5" fmla="*/ 5259722 w 5560758"/>
              <a:gd name="connsiteY5" fmla="*/ 797216 h 797216"/>
              <a:gd name="connsiteX6" fmla="*/ 0 w 5560758"/>
              <a:gd name="connsiteY6" fmla="*/ 797216 h 797216"/>
              <a:gd name="connsiteX7" fmla="*/ 0 w 5560758"/>
              <a:gd name="connsiteY7" fmla="*/ 4762 h 797216"/>
              <a:gd name="connsiteX0" fmla="*/ 0 w 5560839"/>
              <a:gd name="connsiteY0" fmla="*/ 4762 h 797216"/>
              <a:gd name="connsiteX1" fmla="*/ 5240672 w 5560839"/>
              <a:gd name="connsiteY1" fmla="*/ 0 h 797216"/>
              <a:gd name="connsiteX2" fmla="*/ 5414352 w 5560839"/>
              <a:gd name="connsiteY2" fmla="*/ 174745 h 797216"/>
              <a:gd name="connsiteX3" fmla="*/ 5560724 w 5560839"/>
              <a:gd name="connsiteY3" fmla="*/ 416216 h 797216"/>
              <a:gd name="connsiteX4" fmla="*/ 5424230 w 5560839"/>
              <a:gd name="connsiteY4" fmla="*/ 625766 h 797216"/>
              <a:gd name="connsiteX5" fmla="*/ 5259722 w 5560839"/>
              <a:gd name="connsiteY5" fmla="*/ 797216 h 797216"/>
              <a:gd name="connsiteX6" fmla="*/ 0 w 5560839"/>
              <a:gd name="connsiteY6" fmla="*/ 797216 h 797216"/>
              <a:gd name="connsiteX7" fmla="*/ 0 w 5560839"/>
              <a:gd name="connsiteY7" fmla="*/ 4762 h 797216"/>
              <a:gd name="connsiteX0" fmla="*/ 0 w 5560836"/>
              <a:gd name="connsiteY0" fmla="*/ 4762 h 797216"/>
              <a:gd name="connsiteX1" fmla="*/ 5240672 w 5560836"/>
              <a:gd name="connsiteY1" fmla="*/ 0 h 797216"/>
              <a:gd name="connsiteX2" fmla="*/ 5414352 w 5560836"/>
              <a:gd name="connsiteY2" fmla="*/ 174745 h 797216"/>
              <a:gd name="connsiteX3" fmla="*/ 5560724 w 5560836"/>
              <a:gd name="connsiteY3" fmla="*/ 416216 h 797216"/>
              <a:gd name="connsiteX4" fmla="*/ 5431374 w 5560836"/>
              <a:gd name="connsiteY4" fmla="*/ 630528 h 797216"/>
              <a:gd name="connsiteX5" fmla="*/ 5259722 w 5560836"/>
              <a:gd name="connsiteY5" fmla="*/ 797216 h 797216"/>
              <a:gd name="connsiteX6" fmla="*/ 0 w 5560836"/>
              <a:gd name="connsiteY6" fmla="*/ 797216 h 797216"/>
              <a:gd name="connsiteX7" fmla="*/ 0 w 5560836"/>
              <a:gd name="connsiteY7" fmla="*/ 4762 h 797216"/>
              <a:gd name="connsiteX0" fmla="*/ 0 w 5560779"/>
              <a:gd name="connsiteY0" fmla="*/ 4762 h 797216"/>
              <a:gd name="connsiteX1" fmla="*/ 5240672 w 5560779"/>
              <a:gd name="connsiteY1" fmla="*/ 0 h 797216"/>
              <a:gd name="connsiteX2" fmla="*/ 5414352 w 5560779"/>
              <a:gd name="connsiteY2" fmla="*/ 174745 h 797216"/>
              <a:gd name="connsiteX3" fmla="*/ 5560724 w 5560779"/>
              <a:gd name="connsiteY3" fmla="*/ 416216 h 797216"/>
              <a:gd name="connsiteX4" fmla="*/ 5426611 w 5560779"/>
              <a:gd name="connsiteY4" fmla="*/ 630528 h 797216"/>
              <a:gd name="connsiteX5" fmla="*/ 5259722 w 5560779"/>
              <a:gd name="connsiteY5" fmla="*/ 797216 h 797216"/>
              <a:gd name="connsiteX6" fmla="*/ 0 w 5560779"/>
              <a:gd name="connsiteY6" fmla="*/ 797216 h 797216"/>
              <a:gd name="connsiteX7" fmla="*/ 0 w 5560779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812"/>
              <a:gd name="connsiteY0" fmla="*/ 4762 h 797216"/>
              <a:gd name="connsiteX1" fmla="*/ 5240672 w 5560812"/>
              <a:gd name="connsiteY1" fmla="*/ 0 h 797216"/>
              <a:gd name="connsiteX2" fmla="*/ 5414352 w 5560812"/>
              <a:gd name="connsiteY2" fmla="*/ 174745 h 797216"/>
              <a:gd name="connsiteX3" fmla="*/ 5560724 w 5560812"/>
              <a:gd name="connsiteY3" fmla="*/ 416216 h 797216"/>
              <a:gd name="connsiteX4" fmla="*/ 5426611 w 5560812"/>
              <a:gd name="connsiteY4" fmla="*/ 630528 h 797216"/>
              <a:gd name="connsiteX5" fmla="*/ 5259722 w 5560812"/>
              <a:gd name="connsiteY5" fmla="*/ 797216 h 797216"/>
              <a:gd name="connsiteX6" fmla="*/ 0 w 5560812"/>
              <a:gd name="connsiteY6" fmla="*/ 797216 h 797216"/>
              <a:gd name="connsiteX7" fmla="*/ 0 w 5560812"/>
              <a:gd name="connsiteY7" fmla="*/ 4762 h 797216"/>
              <a:gd name="connsiteX0" fmla="*/ 0 w 5560798"/>
              <a:gd name="connsiteY0" fmla="*/ 4762 h 797216"/>
              <a:gd name="connsiteX1" fmla="*/ 5240672 w 5560798"/>
              <a:gd name="connsiteY1" fmla="*/ 0 h 797216"/>
              <a:gd name="connsiteX2" fmla="*/ 5438164 w 5560798"/>
              <a:gd name="connsiteY2" fmla="*/ 179507 h 797216"/>
              <a:gd name="connsiteX3" fmla="*/ 5560724 w 5560798"/>
              <a:gd name="connsiteY3" fmla="*/ 416216 h 797216"/>
              <a:gd name="connsiteX4" fmla="*/ 5426611 w 5560798"/>
              <a:gd name="connsiteY4" fmla="*/ 630528 h 797216"/>
              <a:gd name="connsiteX5" fmla="*/ 5259722 w 5560798"/>
              <a:gd name="connsiteY5" fmla="*/ 797216 h 797216"/>
              <a:gd name="connsiteX6" fmla="*/ 0 w 5560798"/>
              <a:gd name="connsiteY6" fmla="*/ 797216 h 797216"/>
              <a:gd name="connsiteX7" fmla="*/ 0 w 5560798"/>
              <a:gd name="connsiteY7" fmla="*/ 4762 h 797216"/>
              <a:gd name="connsiteX0" fmla="*/ 0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0 w 5560747"/>
              <a:gd name="connsiteY7" fmla="*/ 4762 h 797216"/>
              <a:gd name="connsiteX0" fmla="*/ 983618 w 5560747"/>
              <a:gd name="connsiteY0" fmla="*/ 4762 h 797216"/>
              <a:gd name="connsiteX1" fmla="*/ 5240672 w 5560747"/>
              <a:gd name="connsiteY1" fmla="*/ 0 h 797216"/>
              <a:gd name="connsiteX2" fmla="*/ 5433402 w 5560747"/>
              <a:gd name="connsiteY2" fmla="*/ 191414 h 797216"/>
              <a:gd name="connsiteX3" fmla="*/ 5560724 w 5560747"/>
              <a:gd name="connsiteY3" fmla="*/ 416216 h 797216"/>
              <a:gd name="connsiteX4" fmla="*/ 5426611 w 5560747"/>
              <a:gd name="connsiteY4" fmla="*/ 630528 h 797216"/>
              <a:gd name="connsiteX5" fmla="*/ 5259722 w 5560747"/>
              <a:gd name="connsiteY5" fmla="*/ 797216 h 797216"/>
              <a:gd name="connsiteX6" fmla="*/ 0 w 5560747"/>
              <a:gd name="connsiteY6" fmla="*/ 797216 h 797216"/>
              <a:gd name="connsiteX7" fmla="*/ 983618 w 5560747"/>
              <a:gd name="connsiteY7" fmla="*/ 4762 h 797216"/>
              <a:gd name="connsiteX0" fmla="*/ 0 w 4577129"/>
              <a:gd name="connsiteY0" fmla="*/ 4762 h 797216"/>
              <a:gd name="connsiteX1" fmla="*/ 4257054 w 4577129"/>
              <a:gd name="connsiteY1" fmla="*/ 0 h 797216"/>
              <a:gd name="connsiteX2" fmla="*/ 4449784 w 4577129"/>
              <a:gd name="connsiteY2" fmla="*/ 191414 h 797216"/>
              <a:gd name="connsiteX3" fmla="*/ 4577106 w 4577129"/>
              <a:gd name="connsiteY3" fmla="*/ 416216 h 797216"/>
              <a:gd name="connsiteX4" fmla="*/ 4442993 w 4577129"/>
              <a:gd name="connsiteY4" fmla="*/ 630528 h 797216"/>
              <a:gd name="connsiteX5" fmla="*/ 4276104 w 4577129"/>
              <a:gd name="connsiteY5" fmla="*/ 797216 h 797216"/>
              <a:gd name="connsiteX6" fmla="*/ 7286 w 4577129"/>
              <a:gd name="connsiteY6" fmla="*/ 797216 h 797216"/>
              <a:gd name="connsiteX7" fmla="*/ 0 w 4577129"/>
              <a:gd name="connsiteY7" fmla="*/ 4762 h 7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129" h="797216">
                <a:moveTo>
                  <a:pt x="0" y="4762"/>
                </a:moveTo>
                <a:lnTo>
                  <a:pt x="4257054" y="0"/>
                </a:lnTo>
                <a:cubicBezTo>
                  <a:pt x="4333581" y="79215"/>
                  <a:pt x="4360724" y="105375"/>
                  <a:pt x="4449784" y="191414"/>
                </a:cubicBezTo>
                <a:cubicBezTo>
                  <a:pt x="4538844" y="277453"/>
                  <a:pt x="4578238" y="343030"/>
                  <a:pt x="4577106" y="416216"/>
                </a:cubicBezTo>
                <a:cubicBezTo>
                  <a:pt x="4575974" y="489402"/>
                  <a:pt x="4524117" y="550360"/>
                  <a:pt x="4442993" y="630528"/>
                </a:cubicBezTo>
                <a:cubicBezTo>
                  <a:pt x="4361869" y="710696"/>
                  <a:pt x="4330830" y="738081"/>
                  <a:pt x="4276104" y="797216"/>
                </a:cubicBezTo>
                <a:lnTo>
                  <a:pt x="7286" y="797216"/>
                </a:lnTo>
                <a:cubicBezTo>
                  <a:pt x="4857" y="533065"/>
                  <a:pt x="2429" y="268913"/>
                  <a:pt x="0" y="4762"/>
                </a:cubicBez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3" rIns="85344" bIns="42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6186" y="799528"/>
            <a:ext cx="30979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What are the ECG findings and diagnosis?</a:t>
            </a:r>
            <a:endParaRPr lang="en-US" altLang="zh-HK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 rot="2700000">
            <a:off x="690967" y="445738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1414" y="966410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a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 rot="2700000">
            <a:off x="2013376" y="1807333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2"/>
              </a:gs>
              <a:gs pos="1000">
                <a:schemeClr val="accent2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39509" y="2335357"/>
            <a:ext cx="711200" cy="361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b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 rot="2700000">
            <a:off x="3364657" y="3158612"/>
            <a:ext cx="1348435" cy="138257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">
                <a:schemeClr val="accent4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0788" y="3686637"/>
            <a:ext cx="711200" cy="3726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2613" dirty="0" smtClean="0">
                <a:ln w="635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C2CCD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</a:t>
            </a:r>
            <a:endParaRPr lang="en-US" sz="1491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3105150" y="3177427"/>
            <a:ext cx="1926821" cy="1825184"/>
            <a:chOff x="6191250" y="2102308"/>
            <a:chExt cx="2476500" cy="2345868"/>
          </a:xfrm>
        </p:grpSpPr>
        <p:pic>
          <p:nvPicPr>
            <p:cNvPr id="10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01" name="Rectangle: Rounded Corners 10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67533" y="2915340"/>
              <a:ext cx="2219243" cy="810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Q2</a:t>
              </a:r>
              <a: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/>
              </a:r>
              <a:br>
                <a:rPr lang="en-US" sz="2333" dirty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</a:br>
              <a:endParaRPr lang="en-US" sz="1491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93" name="Group 2"/>
          <p:cNvGrpSpPr/>
          <p:nvPr/>
        </p:nvGrpSpPr>
        <p:grpSpPr>
          <a:xfrm>
            <a:off x="1768879" y="1826148"/>
            <a:ext cx="1926821" cy="1825184"/>
            <a:chOff x="6191250" y="2102308"/>
            <a:chExt cx="2476500" cy="2345868"/>
          </a:xfrm>
        </p:grpSpPr>
        <p:pic>
          <p:nvPicPr>
            <p:cNvPr id="94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95" name="Rectangle: Rounded Corners 94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7533" y="2913562"/>
              <a:ext cx="2219243" cy="5632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Q2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grpSp>
        <p:nvGrpSpPr>
          <p:cNvPr id="87" name="Group 1"/>
          <p:cNvGrpSpPr/>
          <p:nvPr/>
        </p:nvGrpSpPr>
        <p:grpSpPr>
          <a:xfrm>
            <a:off x="435379" y="457200"/>
            <a:ext cx="1926821" cy="1825184"/>
            <a:chOff x="6191250" y="2102308"/>
            <a:chExt cx="2476500" cy="2345868"/>
          </a:xfrm>
        </p:grpSpPr>
        <p:pic>
          <p:nvPicPr>
            <p:cNvPr id="88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89" name="Rectangle: Rounded Corners 8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67533" y="2885813"/>
              <a:ext cx="2219243" cy="5478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4400" dirty="0" smtClean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Q2</a:t>
              </a:r>
              <a:endParaRPr lang="en-US" sz="36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sp>
        <p:nvSpPr>
          <p:cNvPr id="33" name="Title"/>
          <p:cNvSpPr txBox="1"/>
          <p:nvPr/>
        </p:nvSpPr>
        <p:spPr>
          <a:xfrm>
            <a:off x="950053" y="5348938"/>
            <a:ext cx="7238999" cy="1143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 20-year-old man complained of palpitation</a:t>
            </a:r>
          </a:p>
          <a:p>
            <a:pPr algn="ctr">
              <a:lnSpc>
                <a:spcPts val="4050"/>
              </a:lnSpc>
            </a:pPr>
            <a:r>
              <a:rPr lang="en-U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BP 110/70 mmHg</a:t>
            </a:r>
            <a:endParaRPr lang="en-US" sz="2800" dirty="0">
              <a:solidFill>
                <a:schemeClr val="accent2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4184 1.48148E-6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4184 4.44444E-6 " pathEditMode="relative" rAng="0" ptsTypes="AA">
                                      <p:cBhvr>
                                        <p:cTn id="16" dur="1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184 3.7037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ge rectangle"/>
          <p:cNvSpPr/>
          <p:nvPr/>
        </p:nvSpPr>
        <p:spPr>
          <a:xfrm>
            <a:off x="1107281" y="2571750"/>
            <a:ext cx="6915150" cy="3524250"/>
          </a:xfrm>
          <a:prstGeom prst="roundRect">
            <a:avLst>
              <a:gd name="adj" fmla="val 7710"/>
            </a:avLst>
          </a:pr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main_text"/>
          <p:cNvSpPr txBox="1"/>
          <p:nvPr/>
        </p:nvSpPr>
        <p:spPr>
          <a:xfrm>
            <a:off x="1903584" y="4048289"/>
            <a:ext cx="5335416" cy="14619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ECG: 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WCT with AV dissociation, LBBB,  right axis deviation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Management: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IV ATP or verapamil</a:t>
            </a:r>
          </a:p>
          <a:p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r>
              <a:rPr lang="en-US" sz="1600" dirty="0" smtClean="0">
                <a:solidFill>
                  <a:srgbClr val="9EE43F"/>
                </a:solidFill>
                <a:latin typeface="Franklin Gothic Medium" panose="020B0603020102020204" pitchFamily="34" charset="0"/>
              </a:rPr>
              <a:t>Definite treatment:</a:t>
            </a:r>
            <a:r>
              <a:rPr lang="en-US" sz="1600" dirty="0" smtClean="0">
                <a:solidFill>
                  <a:srgbClr val="C2CCD0">
                    <a:lumMod val="60000"/>
                    <a:lumOff val="40000"/>
                  </a:srgbClr>
                </a:solidFill>
                <a:latin typeface="Franklin Gothic Medium" panose="020B0603020102020204" pitchFamily="34" charset="0"/>
              </a:rPr>
              <a:t> catheter ablation </a:t>
            </a:r>
            <a:endParaRPr lang="en-US" sz="1600" dirty="0">
              <a:solidFill>
                <a:srgbClr val="C2CCD0">
                  <a:lumMod val="60000"/>
                  <a:lumOff val="40000"/>
                </a:srgbClr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900" dirty="0">
              <a:solidFill>
                <a:srgbClr val="32928E">
                  <a:lumMod val="20000"/>
                  <a:lumOff val="80000"/>
                </a:srgbClr>
              </a:solidFill>
              <a:latin typeface="Boulder" pitchFamily="2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 rot="2700000">
            <a:off x="3294758" y="1062496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4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93002" y="1610436"/>
            <a:ext cx="1820668" cy="1724630"/>
            <a:chOff x="6191250" y="2102308"/>
            <a:chExt cx="2476500" cy="2345868"/>
          </a:xfrm>
        </p:grpSpPr>
        <p:pic>
          <p:nvPicPr>
            <p:cNvPr id="20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4" dirty="0">
                <a:solidFill>
                  <a:prstClr val="white"/>
                </a:solidFill>
              </a:endParaRPr>
            </a:p>
          </p:txBody>
        </p:sp>
        <p:sp>
          <p:nvSpPr>
            <p:cNvPr id="22" name="subtitle"/>
            <p:cNvSpPr txBox="1"/>
            <p:nvPr/>
          </p:nvSpPr>
          <p:spPr>
            <a:xfrm>
              <a:off x="6345270" y="2820162"/>
              <a:ext cx="2219243" cy="5249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3600" dirty="0" smtClean="0"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latin typeface="Boulder" pitchFamily="2" charset="0"/>
                </a:rPr>
                <a:t>Q2</a:t>
              </a:r>
              <a:endParaRPr lang="en-US" sz="2000" dirty="0"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endParaRPr>
            </a:p>
          </p:txBody>
        </p:sp>
      </p:grpSp>
      <p:pic>
        <p:nvPicPr>
          <p:cNvPr id="23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5" y="2209800"/>
            <a:ext cx="3258126" cy="1972409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 rot="2700000">
            <a:off x="3294758" y="1048378"/>
            <a:ext cx="2308105" cy="237048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48" tIns="39625" rIns="79248" bIns="39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4" dirty="0">
              <a:solidFill>
                <a:prstClr val="white"/>
              </a:solidFill>
            </a:endParaRPr>
          </a:p>
        </p:txBody>
      </p:sp>
      <p:sp>
        <p:nvSpPr>
          <p:cNvPr id="25" name="main_title"/>
          <p:cNvSpPr txBox="1"/>
          <p:nvPr/>
        </p:nvSpPr>
        <p:spPr>
          <a:xfrm>
            <a:off x="3101295" y="1650593"/>
            <a:ext cx="2695032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RVOT</a:t>
            </a:r>
          </a:p>
          <a:p>
            <a:pPr algn="ctr">
              <a:lnSpc>
                <a:spcPts val="3900"/>
              </a:lnSpc>
            </a:pPr>
            <a:r>
              <a:rPr lang="en-US" sz="3200" dirty="0" smtClean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Tachycardia</a:t>
            </a:r>
            <a:endParaRPr lang="en-US" sz="3200" dirty="0"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8594 0.0025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8593 0.00255 " pathEditMode="relative" rAng="0" ptsTypes="AA">
                                      <p:cBhvr>
                                        <p:cTn id="8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8594 0.0025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524 -0.00255 L -0.08524 -0.00255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8"/>
          <p:cNvSpPr/>
          <p:nvPr/>
        </p:nvSpPr>
        <p:spPr>
          <a:xfrm rot="2700000">
            <a:off x="-2190730" y="68656"/>
            <a:ext cx="6429619" cy="6588359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7612926"/>
              <a:gd name="connsiteY0" fmla="*/ 3067900 h 8038423"/>
              <a:gd name="connsiteX1" fmla="*/ 1408635 w 7612926"/>
              <a:gd name="connsiteY1" fmla="*/ 8292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  <a:gd name="connsiteX0" fmla="*/ 0 w 8441873"/>
              <a:gd name="connsiteY0" fmla="*/ 2238954 h 8038423"/>
              <a:gd name="connsiteX1" fmla="*/ 2237582 w 8441873"/>
              <a:gd name="connsiteY1" fmla="*/ 8292 h 8038423"/>
              <a:gd name="connsiteX2" fmla="*/ 7716479 w 8441873"/>
              <a:gd name="connsiteY2" fmla="*/ 0 h 8038423"/>
              <a:gd name="connsiteX3" fmla="*/ 8425292 w 8441873"/>
              <a:gd name="connsiteY3" fmla="*/ 708813 h 8038423"/>
              <a:gd name="connsiteX4" fmla="*/ 8441873 w 8441873"/>
              <a:gd name="connsiteY4" fmla="*/ 5382140 h 8038423"/>
              <a:gd name="connsiteX5" fmla="*/ 5801173 w 8441873"/>
              <a:gd name="connsiteY5" fmla="*/ 8038423 h 8038423"/>
              <a:gd name="connsiteX6" fmla="*/ 0 w 8441873"/>
              <a:gd name="connsiteY6" fmla="*/ 2238954 h 8038423"/>
              <a:gd name="connsiteX0" fmla="*/ 0 w 8450164"/>
              <a:gd name="connsiteY0" fmla="*/ 2238954 h 8038423"/>
              <a:gd name="connsiteX1" fmla="*/ 2237582 w 8450164"/>
              <a:gd name="connsiteY1" fmla="*/ 8292 h 8038423"/>
              <a:gd name="connsiteX2" fmla="*/ 7716479 w 8450164"/>
              <a:gd name="connsiteY2" fmla="*/ 0 h 8038423"/>
              <a:gd name="connsiteX3" fmla="*/ 8425292 w 8450164"/>
              <a:gd name="connsiteY3" fmla="*/ 708813 h 8038423"/>
              <a:gd name="connsiteX4" fmla="*/ 8450163 w 8450164"/>
              <a:gd name="connsiteY4" fmla="*/ 6816218 h 8038423"/>
              <a:gd name="connsiteX5" fmla="*/ 5801173 w 8450164"/>
              <a:gd name="connsiteY5" fmla="*/ 8038423 h 8038423"/>
              <a:gd name="connsiteX6" fmla="*/ 0 w 8450164"/>
              <a:gd name="connsiteY6" fmla="*/ 2238954 h 8038423"/>
              <a:gd name="connsiteX0" fmla="*/ 0 w 8450163"/>
              <a:gd name="connsiteY0" fmla="*/ 2238954 h 8776186"/>
              <a:gd name="connsiteX1" fmla="*/ 2237582 w 8450163"/>
              <a:gd name="connsiteY1" fmla="*/ 8292 h 8776186"/>
              <a:gd name="connsiteX2" fmla="*/ 7716479 w 8450163"/>
              <a:gd name="connsiteY2" fmla="*/ 0 h 8776186"/>
              <a:gd name="connsiteX3" fmla="*/ 8425292 w 8450163"/>
              <a:gd name="connsiteY3" fmla="*/ 708813 h 8776186"/>
              <a:gd name="connsiteX4" fmla="*/ 8450163 w 8450163"/>
              <a:gd name="connsiteY4" fmla="*/ 6816218 h 8776186"/>
              <a:gd name="connsiteX5" fmla="*/ 6505779 w 8450163"/>
              <a:gd name="connsiteY5" fmla="*/ 8776186 h 8776186"/>
              <a:gd name="connsiteX6" fmla="*/ 0 w 8450163"/>
              <a:gd name="connsiteY6" fmla="*/ 2238954 h 8776186"/>
              <a:gd name="connsiteX0" fmla="*/ 0 w 8441874"/>
              <a:gd name="connsiteY0" fmla="*/ 2238954 h 8776186"/>
              <a:gd name="connsiteX1" fmla="*/ 2237582 w 8441874"/>
              <a:gd name="connsiteY1" fmla="*/ 8292 h 8776186"/>
              <a:gd name="connsiteX2" fmla="*/ 7716479 w 8441874"/>
              <a:gd name="connsiteY2" fmla="*/ 0 h 8776186"/>
              <a:gd name="connsiteX3" fmla="*/ 8425292 w 8441874"/>
              <a:gd name="connsiteY3" fmla="*/ 708813 h 8776186"/>
              <a:gd name="connsiteX4" fmla="*/ 8441874 w 8441874"/>
              <a:gd name="connsiteY4" fmla="*/ 6841088 h 8776186"/>
              <a:gd name="connsiteX5" fmla="*/ 6505779 w 8441874"/>
              <a:gd name="connsiteY5" fmla="*/ 8776186 h 8776186"/>
              <a:gd name="connsiteX6" fmla="*/ 0 w 8441874"/>
              <a:gd name="connsiteY6" fmla="*/ 2238954 h 8776186"/>
              <a:gd name="connsiteX0" fmla="*/ 0 w 8441874"/>
              <a:gd name="connsiteY0" fmla="*/ 2238954 h 8759609"/>
              <a:gd name="connsiteX1" fmla="*/ 2237582 w 8441874"/>
              <a:gd name="connsiteY1" fmla="*/ 8292 h 8759609"/>
              <a:gd name="connsiteX2" fmla="*/ 7716479 w 8441874"/>
              <a:gd name="connsiteY2" fmla="*/ 0 h 8759609"/>
              <a:gd name="connsiteX3" fmla="*/ 8425292 w 8441874"/>
              <a:gd name="connsiteY3" fmla="*/ 708813 h 8759609"/>
              <a:gd name="connsiteX4" fmla="*/ 8441874 w 8441874"/>
              <a:gd name="connsiteY4" fmla="*/ 6841088 h 8759609"/>
              <a:gd name="connsiteX5" fmla="*/ 6522357 w 8441874"/>
              <a:gd name="connsiteY5" fmla="*/ 8759609 h 8759609"/>
              <a:gd name="connsiteX6" fmla="*/ 0 w 8441874"/>
              <a:gd name="connsiteY6" fmla="*/ 2238954 h 8759609"/>
              <a:gd name="connsiteX0" fmla="*/ 0 w 8433585"/>
              <a:gd name="connsiteY0" fmla="*/ 2238954 h 8759609"/>
              <a:gd name="connsiteX1" fmla="*/ 2237582 w 8433585"/>
              <a:gd name="connsiteY1" fmla="*/ 8292 h 8759609"/>
              <a:gd name="connsiteX2" fmla="*/ 7716479 w 8433585"/>
              <a:gd name="connsiteY2" fmla="*/ 0 h 8759609"/>
              <a:gd name="connsiteX3" fmla="*/ 8425292 w 8433585"/>
              <a:gd name="connsiteY3" fmla="*/ 708813 h 8759609"/>
              <a:gd name="connsiteX4" fmla="*/ 8433585 w 8433585"/>
              <a:gd name="connsiteY4" fmla="*/ 6882537 h 8759609"/>
              <a:gd name="connsiteX5" fmla="*/ 6522357 w 8433585"/>
              <a:gd name="connsiteY5" fmla="*/ 8759609 h 8759609"/>
              <a:gd name="connsiteX6" fmla="*/ 0 w 8433585"/>
              <a:gd name="connsiteY6" fmla="*/ 2238954 h 8759609"/>
              <a:gd name="connsiteX0" fmla="*/ 0 w 8433585"/>
              <a:gd name="connsiteY0" fmla="*/ 2238954 h 8784478"/>
              <a:gd name="connsiteX1" fmla="*/ 2237582 w 8433585"/>
              <a:gd name="connsiteY1" fmla="*/ 8292 h 8784478"/>
              <a:gd name="connsiteX2" fmla="*/ 7716479 w 8433585"/>
              <a:gd name="connsiteY2" fmla="*/ 0 h 8784478"/>
              <a:gd name="connsiteX3" fmla="*/ 8425292 w 8433585"/>
              <a:gd name="connsiteY3" fmla="*/ 708813 h 8784478"/>
              <a:gd name="connsiteX4" fmla="*/ 8433585 w 8433585"/>
              <a:gd name="connsiteY4" fmla="*/ 6882537 h 8784478"/>
              <a:gd name="connsiteX5" fmla="*/ 6514068 w 8433585"/>
              <a:gd name="connsiteY5" fmla="*/ 8784479 h 8784478"/>
              <a:gd name="connsiteX6" fmla="*/ 0 w 8433585"/>
              <a:gd name="connsiteY6" fmla="*/ 2238954 h 8784478"/>
              <a:gd name="connsiteX0" fmla="*/ 0 w 8682269"/>
              <a:gd name="connsiteY0" fmla="*/ 2238954 h 8784479"/>
              <a:gd name="connsiteX1" fmla="*/ 2237582 w 8682269"/>
              <a:gd name="connsiteY1" fmla="*/ 8292 h 8784479"/>
              <a:gd name="connsiteX2" fmla="*/ 7716479 w 8682269"/>
              <a:gd name="connsiteY2" fmla="*/ 0 h 8784479"/>
              <a:gd name="connsiteX3" fmla="*/ 8425292 w 8682269"/>
              <a:gd name="connsiteY3" fmla="*/ 708813 h 8784479"/>
              <a:gd name="connsiteX4" fmla="*/ 8682269 w 8682269"/>
              <a:gd name="connsiteY4" fmla="*/ 6600695 h 8784479"/>
              <a:gd name="connsiteX5" fmla="*/ 6514068 w 8682269"/>
              <a:gd name="connsiteY5" fmla="*/ 8784479 h 8784479"/>
              <a:gd name="connsiteX6" fmla="*/ 0 w 8682269"/>
              <a:gd name="connsiteY6" fmla="*/ 2238954 h 8784479"/>
              <a:gd name="connsiteX0" fmla="*/ 0 w 8781742"/>
              <a:gd name="connsiteY0" fmla="*/ 2238954 h 8784479"/>
              <a:gd name="connsiteX1" fmla="*/ 2237582 w 8781742"/>
              <a:gd name="connsiteY1" fmla="*/ 8292 h 8784479"/>
              <a:gd name="connsiteX2" fmla="*/ 7716479 w 8781742"/>
              <a:gd name="connsiteY2" fmla="*/ 0 h 8784479"/>
              <a:gd name="connsiteX3" fmla="*/ 8425292 w 8781742"/>
              <a:gd name="connsiteY3" fmla="*/ 708813 h 8784479"/>
              <a:gd name="connsiteX4" fmla="*/ 8781742 w 8781742"/>
              <a:gd name="connsiteY4" fmla="*/ 6584116 h 8784479"/>
              <a:gd name="connsiteX5" fmla="*/ 6514068 w 8781742"/>
              <a:gd name="connsiteY5" fmla="*/ 8784479 h 8784479"/>
              <a:gd name="connsiteX6" fmla="*/ 0 w 8781742"/>
              <a:gd name="connsiteY6" fmla="*/ 2238954 h 8784479"/>
              <a:gd name="connsiteX0" fmla="*/ 0 w 8765165"/>
              <a:gd name="connsiteY0" fmla="*/ 2238954 h 8784479"/>
              <a:gd name="connsiteX1" fmla="*/ 2237582 w 8765165"/>
              <a:gd name="connsiteY1" fmla="*/ 8292 h 8784479"/>
              <a:gd name="connsiteX2" fmla="*/ 7716479 w 8765165"/>
              <a:gd name="connsiteY2" fmla="*/ 0 h 8784479"/>
              <a:gd name="connsiteX3" fmla="*/ 8425292 w 8765165"/>
              <a:gd name="connsiteY3" fmla="*/ 708813 h 8784479"/>
              <a:gd name="connsiteX4" fmla="*/ 8765164 w 8765165"/>
              <a:gd name="connsiteY4" fmla="*/ 6567539 h 8784479"/>
              <a:gd name="connsiteX5" fmla="*/ 6514068 w 8765165"/>
              <a:gd name="connsiteY5" fmla="*/ 8784479 h 8784479"/>
              <a:gd name="connsiteX6" fmla="*/ 0 w 8765165"/>
              <a:gd name="connsiteY6" fmla="*/ 2238954 h 8784479"/>
              <a:gd name="connsiteX0" fmla="*/ 0 w 8756876"/>
              <a:gd name="connsiteY0" fmla="*/ 2238954 h 8784479"/>
              <a:gd name="connsiteX1" fmla="*/ 2237582 w 8756876"/>
              <a:gd name="connsiteY1" fmla="*/ 8292 h 8784479"/>
              <a:gd name="connsiteX2" fmla="*/ 7716479 w 8756876"/>
              <a:gd name="connsiteY2" fmla="*/ 0 h 8784479"/>
              <a:gd name="connsiteX3" fmla="*/ 8425292 w 8756876"/>
              <a:gd name="connsiteY3" fmla="*/ 708813 h 8784479"/>
              <a:gd name="connsiteX4" fmla="*/ 8756876 w 8756876"/>
              <a:gd name="connsiteY4" fmla="*/ 6559249 h 8784479"/>
              <a:gd name="connsiteX5" fmla="*/ 6514068 w 8756876"/>
              <a:gd name="connsiteY5" fmla="*/ 8784479 h 8784479"/>
              <a:gd name="connsiteX6" fmla="*/ 0 w 8756876"/>
              <a:gd name="connsiteY6" fmla="*/ 2238954 h 8784479"/>
              <a:gd name="connsiteX0" fmla="*/ 0 w 8740295"/>
              <a:gd name="connsiteY0" fmla="*/ 2238954 h 8784479"/>
              <a:gd name="connsiteX1" fmla="*/ 2237582 w 8740295"/>
              <a:gd name="connsiteY1" fmla="*/ 8292 h 8784479"/>
              <a:gd name="connsiteX2" fmla="*/ 7716479 w 8740295"/>
              <a:gd name="connsiteY2" fmla="*/ 0 h 8784479"/>
              <a:gd name="connsiteX3" fmla="*/ 8425292 w 8740295"/>
              <a:gd name="connsiteY3" fmla="*/ 708813 h 8784479"/>
              <a:gd name="connsiteX4" fmla="*/ 8740295 w 8740295"/>
              <a:gd name="connsiteY4" fmla="*/ 6575828 h 8784479"/>
              <a:gd name="connsiteX5" fmla="*/ 6514068 w 8740295"/>
              <a:gd name="connsiteY5" fmla="*/ 8784479 h 8784479"/>
              <a:gd name="connsiteX6" fmla="*/ 0 w 8740295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32732"/>
              <a:gd name="connsiteY0" fmla="*/ 2238954 h 8784479"/>
              <a:gd name="connsiteX1" fmla="*/ 2237582 w 8732732"/>
              <a:gd name="connsiteY1" fmla="*/ 8292 h 8784479"/>
              <a:gd name="connsiteX2" fmla="*/ 7716479 w 8732732"/>
              <a:gd name="connsiteY2" fmla="*/ 0 h 8784479"/>
              <a:gd name="connsiteX3" fmla="*/ 8425292 w 8732732"/>
              <a:gd name="connsiteY3" fmla="*/ 708813 h 8784479"/>
              <a:gd name="connsiteX4" fmla="*/ 8732732 w 8732732"/>
              <a:gd name="connsiteY4" fmla="*/ 6568266 h 8784479"/>
              <a:gd name="connsiteX5" fmla="*/ 6514068 w 8732732"/>
              <a:gd name="connsiteY5" fmla="*/ 8784479 h 8784479"/>
              <a:gd name="connsiteX6" fmla="*/ 0 w 8732732"/>
              <a:gd name="connsiteY6" fmla="*/ 2238954 h 8784479"/>
              <a:gd name="connsiteX0" fmla="*/ 0 w 8767493"/>
              <a:gd name="connsiteY0" fmla="*/ 2238954 h 8784479"/>
              <a:gd name="connsiteX1" fmla="*/ 2237582 w 8767493"/>
              <a:gd name="connsiteY1" fmla="*/ 8292 h 8784479"/>
              <a:gd name="connsiteX2" fmla="*/ 7716479 w 8767493"/>
              <a:gd name="connsiteY2" fmla="*/ 0 h 8784479"/>
              <a:gd name="connsiteX3" fmla="*/ 8425292 w 8767493"/>
              <a:gd name="connsiteY3" fmla="*/ 708813 h 8784479"/>
              <a:gd name="connsiteX4" fmla="*/ 8767493 w 8767493"/>
              <a:gd name="connsiteY4" fmla="*/ 6533504 h 8784479"/>
              <a:gd name="connsiteX5" fmla="*/ 6514068 w 8767493"/>
              <a:gd name="connsiteY5" fmla="*/ 8784479 h 8784479"/>
              <a:gd name="connsiteX6" fmla="*/ 0 w 8767493"/>
              <a:gd name="connsiteY6" fmla="*/ 2238954 h 8784479"/>
              <a:gd name="connsiteX0" fmla="*/ 0 w 8642350"/>
              <a:gd name="connsiteY0" fmla="*/ 2238954 h 8784479"/>
              <a:gd name="connsiteX1" fmla="*/ 2237582 w 8642350"/>
              <a:gd name="connsiteY1" fmla="*/ 8292 h 8784479"/>
              <a:gd name="connsiteX2" fmla="*/ 7716479 w 8642350"/>
              <a:gd name="connsiteY2" fmla="*/ 0 h 8784479"/>
              <a:gd name="connsiteX3" fmla="*/ 8425292 w 8642350"/>
              <a:gd name="connsiteY3" fmla="*/ 708813 h 8784479"/>
              <a:gd name="connsiteX4" fmla="*/ 8642350 w 8642350"/>
              <a:gd name="connsiteY4" fmla="*/ 6658649 h 8784479"/>
              <a:gd name="connsiteX5" fmla="*/ 6514068 w 8642350"/>
              <a:gd name="connsiteY5" fmla="*/ 8784479 h 8784479"/>
              <a:gd name="connsiteX6" fmla="*/ 0 w 8642350"/>
              <a:gd name="connsiteY6" fmla="*/ 2238954 h 8784479"/>
              <a:gd name="connsiteX0" fmla="*/ 0 w 8572826"/>
              <a:gd name="connsiteY0" fmla="*/ 2238954 h 8784479"/>
              <a:gd name="connsiteX1" fmla="*/ 2237582 w 8572826"/>
              <a:gd name="connsiteY1" fmla="*/ 8292 h 8784479"/>
              <a:gd name="connsiteX2" fmla="*/ 7716479 w 8572826"/>
              <a:gd name="connsiteY2" fmla="*/ 0 h 8784479"/>
              <a:gd name="connsiteX3" fmla="*/ 8425292 w 8572826"/>
              <a:gd name="connsiteY3" fmla="*/ 708813 h 8784479"/>
              <a:gd name="connsiteX4" fmla="*/ 8572826 w 8572826"/>
              <a:gd name="connsiteY4" fmla="*/ 6728174 h 8784479"/>
              <a:gd name="connsiteX5" fmla="*/ 6514068 w 8572826"/>
              <a:gd name="connsiteY5" fmla="*/ 8784479 h 8784479"/>
              <a:gd name="connsiteX6" fmla="*/ 0 w 8572826"/>
              <a:gd name="connsiteY6" fmla="*/ 2238954 h 87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826" h="8784479">
                <a:moveTo>
                  <a:pt x="0" y="2238954"/>
                </a:moveTo>
                <a:lnTo>
                  <a:pt x="2237582" y="8292"/>
                </a:lnTo>
                <a:lnTo>
                  <a:pt x="7716479" y="0"/>
                </a:lnTo>
                <a:cubicBezTo>
                  <a:pt x="8107946" y="0"/>
                  <a:pt x="8425292" y="317346"/>
                  <a:pt x="8425292" y="708813"/>
                </a:cubicBezTo>
                <a:cubicBezTo>
                  <a:pt x="8535106" y="2260073"/>
                  <a:pt x="8510582" y="5210336"/>
                  <a:pt x="8572826" y="6728174"/>
                </a:cubicBezTo>
                <a:lnTo>
                  <a:pt x="6514068" y="8784479"/>
                </a:lnTo>
                <a:lnTo>
                  <a:pt x="0" y="2238954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12" y="304800"/>
            <a:ext cx="60351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16031</TotalTime>
  <Words>428</Words>
  <Application>Microsoft Office PowerPoint</Application>
  <PresentationFormat>如螢幕大小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Arial</vt:lpstr>
      <vt:lpstr>新細明體</vt:lpstr>
      <vt:lpstr>Impact</vt:lpstr>
      <vt:lpstr>Tahoma</vt:lpstr>
      <vt:lpstr>Boulder</vt:lpstr>
      <vt:lpstr>Franklin Gothic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Hospital Authority</cp:lastModifiedBy>
  <cp:revision>304</cp:revision>
  <dcterms:created xsi:type="dcterms:W3CDTF">2011-08-01T21:17:50Z</dcterms:created>
  <dcterms:modified xsi:type="dcterms:W3CDTF">2017-05-02T06:10:04Z</dcterms:modified>
</cp:coreProperties>
</file>